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672" r:id="rId6"/>
  </p:sldMasterIdLst>
  <p:notesMasterIdLst>
    <p:notesMasterId r:id="rId56"/>
  </p:notesMasterIdLst>
  <p:sldIdLst>
    <p:sldId id="294" r:id="rId7"/>
    <p:sldId id="257" r:id="rId8"/>
    <p:sldId id="303" r:id="rId9"/>
    <p:sldId id="3198" r:id="rId10"/>
    <p:sldId id="297" r:id="rId11"/>
    <p:sldId id="296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95" r:id="rId22"/>
    <p:sldId id="267" r:id="rId23"/>
    <p:sldId id="268" r:id="rId24"/>
    <p:sldId id="269" r:id="rId25"/>
    <p:sldId id="270" r:id="rId26"/>
    <p:sldId id="271" r:id="rId27"/>
    <p:sldId id="272" r:id="rId28"/>
    <p:sldId id="274" r:id="rId29"/>
    <p:sldId id="273" r:id="rId30"/>
    <p:sldId id="275" r:id="rId31"/>
    <p:sldId id="276" r:id="rId32"/>
    <p:sldId id="278" r:id="rId33"/>
    <p:sldId id="279" r:id="rId34"/>
    <p:sldId id="298" r:id="rId35"/>
    <p:sldId id="299" r:id="rId36"/>
    <p:sldId id="277" r:id="rId37"/>
    <p:sldId id="280" r:id="rId38"/>
    <p:sldId id="282" r:id="rId39"/>
    <p:sldId id="281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300" r:id="rId52"/>
    <p:sldId id="3199" r:id="rId53"/>
    <p:sldId id="301" r:id="rId54"/>
    <p:sldId id="30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BEE66-1EA9-4C1F-A122-9937764F9702}" v="4" dt="2019-11-21T15:09:27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72424" autoAdjust="0"/>
  </p:normalViewPr>
  <p:slideViewPr>
    <p:cSldViewPr snapToGrid="0">
      <p:cViewPr varScale="1">
        <p:scale>
          <a:sx n="77" d="100"/>
          <a:sy n="77" d="100"/>
        </p:scale>
        <p:origin x="60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McCollum" userId="8a1d0218-24a3-4294-a31d-e8f368393c57" providerId="ADAL" clId="{D4F4F3C3-4118-4749-9AF5-EF166C901F74}"/>
    <pc:docChg chg="custSel addSld modSld">
      <pc:chgData name="Nicholas McCollum" userId="8a1d0218-24a3-4294-a31d-e8f368393c57" providerId="ADAL" clId="{D4F4F3C3-4118-4749-9AF5-EF166C901F74}" dt="2019-08-21T15:48:20.084" v="2744" actId="20577"/>
      <pc:docMkLst>
        <pc:docMk/>
      </pc:docMkLst>
      <pc:sldChg chg="modSp add">
        <pc:chgData name="Nicholas McCollum" userId="8a1d0218-24a3-4294-a31d-e8f368393c57" providerId="ADAL" clId="{D4F4F3C3-4118-4749-9AF5-EF166C901F74}" dt="2019-08-21T14:32:35.104" v="204" actId="20577"/>
        <pc:sldMkLst>
          <pc:docMk/>
          <pc:sldMk cId="3851225102" sldId="258"/>
        </pc:sldMkLst>
        <pc:spChg chg="mod">
          <ac:chgData name="Nicholas McCollum" userId="8a1d0218-24a3-4294-a31d-e8f368393c57" providerId="ADAL" clId="{D4F4F3C3-4118-4749-9AF5-EF166C901F74}" dt="2019-08-21T14:29:02.403" v="16" actId="20577"/>
          <ac:spMkLst>
            <pc:docMk/>
            <pc:sldMk cId="3851225102" sldId="258"/>
            <ac:spMk id="2" creationId="{9C685D10-4712-4273-9122-069BCF9DBFBC}"/>
          </ac:spMkLst>
        </pc:spChg>
        <pc:spChg chg="mod">
          <ac:chgData name="Nicholas McCollum" userId="8a1d0218-24a3-4294-a31d-e8f368393c57" providerId="ADAL" clId="{D4F4F3C3-4118-4749-9AF5-EF166C901F74}" dt="2019-08-21T14:32:35.104" v="204" actId="20577"/>
          <ac:spMkLst>
            <pc:docMk/>
            <pc:sldMk cId="3851225102" sldId="258"/>
            <ac:spMk id="3" creationId="{5D3924B6-B394-4222-9FA9-AB24B78CDD8F}"/>
          </ac:spMkLst>
        </pc:spChg>
      </pc:sldChg>
      <pc:sldChg chg="modSp add">
        <pc:chgData name="Nicholas McCollum" userId="8a1d0218-24a3-4294-a31d-e8f368393c57" providerId="ADAL" clId="{D4F4F3C3-4118-4749-9AF5-EF166C901F74}" dt="2019-08-21T14:43:54.803" v="611" actId="20577"/>
        <pc:sldMkLst>
          <pc:docMk/>
          <pc:sldMk cId="525998653" sldId="259"/>
        </pc:sldMkLst>
        <pc:spChg chg="mod">
          <ac:chgData name="Nicholas McCollum" userId="8a1d0218-24a3-4294-a31d-e8f368393c57" providerId="ADAL" clId="{D4F4F3C3-4118-4749-9AF5-EF166C901F74}" dt="2019-08-21T14:38:33.132" v="232" actId="20577"/>
          <ac:spMkLst>
            <pc:docMk/>
            <pc:sldMk cId="525998653" sldId="259"/>
            <ac:spMk id="2" creationId="{F665FD51-9977-46D8-A2A3-CFF41A859BAF}"/>
          </ac:spMkLst>
        </pc:spChg>
        <pc:spChg chg="mod">
          <ac:chgData name="Nicholas McCollum" userId="8a1d0218-24a3-4294-a31d-e8f368393c57" providerId="ADAL" clId="{D4F4F3C3-4118-4749-9AF5-EF166C901F74}" dt="2019-08-21T14:43:54.803" v="611" actId="20577"/>
          <ac:spMkLst>
            <pc:docMk/>
            <pc:sldMk cId="525998653" sldId="259"/>
            <ac:spMk id="3" creationId="{32DA0D8E-23A5-42FC-BA5A-7106ABFC6499}"/>
          </ac:spMkLst>
        </pc:spChg>
      </pc:sldChg>
      <pc:sldChg chg="modSp add">
        <pc:chgData name="Nicholas McCollum" userId="8a1d0218-24a3-4294-a31d-e8f368393c57" providerId="ADAL" clId="{D4F4F3C3-4118-4749-9AF5-EF166C901F74}" dt="2019-08-21T14:52:31.241" v="991" actId="20577"/>
        <pc:sldMkLst>
          <pc:docMk/>
          <pc:sldMk cId="1432834719" sldId="260"/>
        </pc:sldMkLst>
        <pc:spChg chg="mod">
          <ac:chgData name="Nicholas McCollum" userId="8a1d0218-24a3-4294-a31d-e8f368393c57" providerId="ADAL" clId="{D4F4F3C3-4118-4749-9AF5-EF166C901F74}" dt="2019-08-21T14:49:24.754" v="628" actId="20577"/>
          <ac:spMkLst>
            <pc:docMk/>
            <pc:sldMk cId="1432834719" sldId="260"/>
            <ac:spMk id="2" creationId="{51A97E0A-998F-45A9-B691-B0508B4BDB3D}"/>
          </ac:spMkLst>
        </pc:spChg>
        <pc:spChg chg="mod">
          <ac:chgData name="Nicholas McCollum" userId="8a1d0218-24a3-4294-a31d-e8f368393c57" providerId="ADAL" clId="{D4F4F3C3-4118-4749-9AF5-EF166C901F74}" dt="2019-08-21T14:52:31.241" v="991" actId="20577"/>
          <ac:spMkLst>
            <pc:docMk/>
            <pc:sldMk cId="1432834719" sldId="260"/>
            <ac:spMk id="3" creationId="{A1AC7312-756E-4C37-A582-33A5BD320C51}"/>
          </ac:spMkLst>
        </pc:spChg>
      </pc:sldChg>
      <pc:sldChg chg="modSp add">
        <pc:chgData name="Nicholas McCollum" userId="8a1d0218-24a3-4294-a31d-e8f368393c57" providerId="ADAL" clId="{D4F4F3C3-4118-4749-9AF5-EF166C901F74}" dt="2019-08-21T15:08:15.437" v="1483" actId="20577"/>
        <pc:sldMkLst>
          <pc:docMk/>
          <pc:sldMk cId="3694940507" sldId="261"/>
        </pc:sldMkLst>
        <pc:spChg chg="mod">
          <ac:chgData name="Nicholas McCollum" userId="8a1d0218-24a3-4294-a31d-e8f368393c57" providerId="ADAL" clId="{D4F4F3C3-4118-4749-9AF5-EF166C901F74}" dt="2019-08-21T14:55:17.833" v="1008" actId="20577"/>
          <ac:spMkLst>
            <pc:docMk/>
            <pc:sldMk cId="3694940507" sldId="261"/>
            <ac:spMk id="2" creationId="{F29BF963-E74A-4E7E-AB46-A55E7A594163}"/>
          </ac:spMkLst>
        </pc:spChg>
        <pc:spChg chg="mod">
          <ac:chgData name="Nicholas McCollum" userId="8a1d0218-24a3-4294-a31d-e8f368393c57" providerId="ADAL" clId="{D4F4F3C3-4118-4749-9AF5-EF166C901F74}" dt="2019-08-21T15:08:15.437" v="1483" actId="20577"/>
          <ac:spMkLst>
            <pc:docMk/>
            <pc:sldMk cId="3694940507" sldId="261"/>
            <ac:spMk id="3" creationId="{94B91EA9-A417-4329-8639-AB948E348337}"/>
          </ac:spMkLst>
        </pc:spChg>
      </pc:sldChg>
      <pc:sldChg chg="modSp add">
        <pc:chgData name="Nicholas McCollum" userId="8a1d0218-24a3-4294-a31d-e8f368393c57" providerId="ADAL" clId="{D4F4F3C3-4118-4749-9AF5-EF166C901F74}" dt="2019-08-21T15:22:59.745" v="1745" actId="20577"/>
        <pc:sldMkLst>
          <pc:docMk/>
          <pc:sldMk cId="3071711304" sldId="262"/>
        </pc:sldMkLst>
        <pc:spChg chg="mod">
          <ac:chgData name="Nicholas McCollum" userId="8a1d0218-24a3-4294-a31d-e8f368393c57" providerId="ADAL" clId="{D4F4F3C3-4118-4749-9AF5-EF166C901F74}" dt="2019-08-21T15:11:18.625" v="1525" actId="20577"/>
          <ac:spMkLst>
            <pc:docMk/>
            <pc:sldMk cId="3071711304" sldId="262"/>
            <ac:spMk id="2" creationId="{8526BA3C-861F-450D-90E2-D688C0083A80}"/>
          </ac:spMkLst>
        </pc:spChg>
        <pc:spChg chg="mod">
          <ac:chgData name="Nicholas McCollum" userId="8a1d0218-24a3-4294-a31d-e8f368393c57" providerId="ADAL" clId="{D4F4F3C3-4118-4749-9AF5-EF166C901F74}" dt="2019-08-21T15:22:59.745" v="1745" actId="20577"/>
          <ac:spMkLst>
            <pc:docMk/>
            <pc:sldMk cId="3071711304" sldId="262"/>
            <ac:spMk id="3" creationId="{CF810A82-6D01-4ADB-B3FE-9D3A61B237BF}"/>
          </ac:spMkLst>
        </pc:spChg>
      </pc:sldChg>
      <pc:sldChg chg="modSp add">
        <pc:chgData name="Nicholas McCollum" userId="8a1d0218-24a3-4294-a31d-e8f368393c57" providerId="ADAL" clId="{D4F4F3C3-4118-4749-9AF5-EF166C901F74}" dt="2019-08-21T15:42:24.467" v="2356" actId="20577"/>
        <pc:sldMkLst>
          <pc:docMk/>
          <pc:sldMk cId="1470161725" sldId="263"/>
        </pc:sldMkLst>
        <pc:spChg chg="mod">
          <ac:chgData name="Nicholas McCollum" userId="8a1d0218-24a3-4294-a31d-e8f368393c57" providerId="ADAL" clId="{D4F4F3C3-4118-4749-9AF5-EF166C901F74}" dt="2019-08-21T15:23:47.109" v="1762" actId="20577"/>
          <ac:spMkLst>
            <pc:docMk/>
            <pc:sldMk cId="1470161725" sldId="263"/>
            <ac:spMk id="2" creationId="{C9ACF2F3-F971-4867-9CEB-D3367E8D28C6}"/>
          </ac:spMkLst>
        </pc:spChg>
        <pc:spChg chg="mod">
          <ac:chgData name="Nicholas McCollum" userId="8a1d0218-24a3-4294-a31d-e8f368393c57" providerId="ADAL" clId="{D4F4F3C3-4118-4749-9AF5-EF166C901F74}" dt="2019-08-21T15:42:24.467" v="2356" actId="20577"/>
          <ac:spMkLst>
            <pc:docMk/>
            <pc:sldMk cId="1470161725" sldId="263"/>
            <ac:spMk id="3" creationId="{E280A6D7-D1D2-4A1F-88C0-3B69E5476225}"/>
          </ac:spMkLst>
        </pc:spChg>
      </pc:sldChg>
      <pc:sldChg chg="modSp add">
        <pc:chgData name="Nicholas McCollum" userId="8a1d0218-24a3-4294-a31d-e8f368393c57" providerId="ADAL" clId="{D4F4F3C3-4118-4749-9AF5-EF166C901F74}" dt="2019-08-21T15:48:20.084" v="2744" actId="20577"/>
        <pc:sldMkLst>
          <pc:docMk/>
          <pc:sldMk cId="2697018250" sldId="264"/>
        </pc:sldMkLst>
        <pc:spChg chg="mod">
          <ac:chgData name="Nicholas McCollum" userId="8a1d0218-24a3-4294-a31d-e8f368393c57" providerId="ADAL" clId="{D4F4F3C3-4118-4749-9AF5-EF166C901F74}" dt="2019-08-21T15:43:16.055" v="2373" actId="20577"/>
          <ac:spMkLst>
            <pc:docMk/>
            <pc:sldMk cId="2697018250" sldId="264"/>
            <ac:spMk id="2" creationId="{D20879BB-F204-4D9A-8E84-4C31D0A8F152}"/>
          </ac:spMkLst>
        </pc:spChg>
        <pc:spChg chg="mod">
          <ac:chgData name="Nicholas McCollum" userId="8a1d0218-24a3-4294-a31d-e8f368393c57" providerId="ADAL" clId="{D4F4F3C3-4118-4749-9AF5-EF166C901F74}" dt="2019-08-21T15:48:20.084" v="2744" actId="20577"/>
          <ac:spMkLst>
            <pc:docMk/>
            <pc:sldMk cId="2697018250" sldId="264"/>
            <ac:spMk id="3" creationId="{FC82808B-FEE5-4447-898E-4A2CC4E314A0}"/>
          </ac:spMkLst>
        </pc:spChg>
      </pc:sldChg>
    </pc:docChg>
  </pc:docChgLst>
  <pc:docChgLst>
    <pc:chgData name="Nicholas McCollum" userId="8a1d0218-24a3-4294-a31d-e8f368393c57" providerId="ADAL" clId="{CEDE9FDE-4AF3-4BBD-93A4-86A69DFFD827}"/>
    <pc:docChg chg="undo redo custSel mod addSld delSld modSld sldOrd modMainMaster">
      <pc:chgData name="Nicholas McCollum" userId="8a1d0218-24a3-4294-a31d-e8f368393c57" providerId="ADAL" clId="{CEDE9FDE-4AF3-4BBD-93A4-86A69DFFD827}" dt="2019-11-01T14:01:40.203" v="17964" actId="6549"/>
      <pc:docMkLst>
        <pc:docMk/>
      </pc:docMkLst>
      <pc:sldChg chg="del">
        <pc:chgData name="Nicholas McCollum" userId="8a1d0218-24a3-4294-a31d-e8f368393c57" providerId="ADAL" clId="{CEDE9FDE-4AF3-4BBD-93A4-86A69DFFD827}" dt="2019-10-30T13:00:43.125" v="13551" actId="47"/>
        <pc:sldMkLst>
          <pc:docMk/>
          <pc:sldMk cId="654182388" sldId="256"/>
        </pc:sldMkLst>
      </pc:sldChg>
      <pc:sldChg chg="addSp modSp modTransition">
        <pc:chgData name="Nicholas McCollum" userId="8a1d0218-24a3-4294-a31d-e8f368393c57" providerId="ADAL" clId="{CEDE9FDE-4AF3-4BBD-93A4-86A69DFFD827}" dt="2019-10-31T19:19:54.578" v="17914" actId="1076"/>
        <pc:sldMkLst>
          <pc:docMk/>
          <pc:sldMk cId="1036369977" sldId="257"/>
        </pc:sldMkLst>
        <pc:spChg chg="mod">
          <ac:chgData name="Nicholas McCollum" userId="8a1d0218-24a3-4294-a31d-e8f368393c57" providerId="ADAL" clId="{CEDE9FDE-4AF3-4BBD-93A4-86A69DFFD827}" dt="2019-10-30T17:09:54.627" v="15052" actId="20577"/>
          <ac:spMkLst>
            <pc:docMk/>
            <pc:sldMk cId="1036369977" sldId="257"/>
            <ac:spMk id="2" creationId="{92F77BA6-0DC7-4498-AD7B-E3D2BBD4BF48}"/>
          </ac:spMkLst>
        </pc:spChg>
        <pc:spChg chg="mod">
          <ac:chgData name="Nicholas McCollum" userId="8a1d0218-24a3-4294-a31d-e8f368393c57" providerId="ADAL" clId="{CEDE9FDE-4AF3-4BBD-93A4-86A69DFFD827}" dt="2019-10-31T19:19:23.939" v="17911"/>
          <ac:spMkLst>
            <pc:docMk/>
            <pc:sldMk cId="1036369977" sldId="257"/>
            <ac:spMk id="3" creationId="{AA480A08-B69E-44C4-952A-BD0321672890}"/>
          </ac:spMkLst>
        </pc:spChg>
        <pc:picChg chg="add mod">
          <ac:chgData name="Nicholas McCollum" userId="8a1d0218-24a3-4294-a31d-e8f368393c57" providerId="ADAL" clId="{CEDE9FDE-4AF3-4BBD-93A4-86A69DFFD827}" dt="2019-10-31T19:19:54.578" v="17914" actId="1076"/>
          <ac:picMkLst>
            <pc:docMk/>
            <pc:sldMk cId="1036369977" sldId="257"/>
            <ac:picMk id="5" creationId="{77DFF193-C125-4864-AA82-94C5C51F1CF8}"/>
          </ac:picMkLst>
        </pc:picChg>
      </pc:sldChg>
      <pc:sldChg chg="addSp delSp modSp mod modTransition setBg setClrOvrMap">
        <pc:chgData name="Nicholas McCollum" userId="8a1d0218-24a3-4294-a31d-e8f368393c57" providerId="ADAL" clId="{CEDE9FDE-4AF3-4BBD-93A4-86A69DFFD827}" dt="2019-11-01T13:42:08.668" v="17956" actId="20577"/>
        <pc:sldMkLst>
          <pc:docMk/>
          <pc:sldMk cId="3851225102" sldId="258"/>
        </pc:sldMkLst>
        <pc:spChg chg="mod">
          <ac:chgData name="Nicholas McCollum" userId="8a1d0218-24a3-4294-a31d-e8f368393c57" providerId="ADAL" clId="{CEDE9FDE-4AF3-4BBD-93A4-86A69DFFD827}" dt="2019-10-30T13:25:14.568" v="13639" actId="26606"/>
          <ac:spMkLst>
            <pc:docMk/>
            <pc:sldMk cId="3851225102" sldId="258"/>
            <ac:spMk id="2" creationId="{9C685D10-4712-4273-9122-069BCF9DBFBC}"/>
          </ac:spMkLst>
        </pc:spChg>
        <pc:spChg chg="add del mod ord">
          <ac:chgData name="Nicholas McCollum" userId="8a1d0218-24a3-4294-a31d-e8f368393c57" providerId="ADAL" clId="{CEDE9FDE-4AF3-4BBD-93A4-86A69DFFD827}" dt="2019-11-01T13:42:08.668" v="17956" actId="20577"/>
          <ac:spMkLst>
            <pc:docMk/>
            <pc:sldMk cId="3851225102" sldId="258"/>
            <ac:spMk id="3" creationId="{5D3924B6-B394-4222-9FA9-AB24B78CDD8F}"/>
          </ac:spMkLst>
        </pc:spChg>
        <pc:spChg chg="add del">
          <ac:chgData name="Nicholas McCollum" userId="8a1d0218-24a3-4294-a31d-e8f368393c57" providerId="ADAL" clId="{CEDE9FDE-4AF3-4BBD-93A4-86A69DFFD827}" dt="2019-10-30T13:10:28.101" v="13605" actId="26606"/>
          <ac:spMkLst>
            <pc:docMk/>
            <pc:sldMk cId="3851225102" sldId="258"/>
            <ac:spMk id="10" creationId="{A5711A0E-A428-4ED1-96CB-33D69FD842E4}"/>
          </ac:spMkLst>
        </pc:spChg>
        <pc:spChg chg="add del">
          <ac:chgData name="Nicholas McCollum" userId="8a1d0218-24a3-4294-a31d-e8f368393c57" providerId="ADAL" clId="{CEDE9FDE-4AF3-4BBD-93A4-86A69DFFD827}" dt="2019-10-30T13:24:43.442" v="13635" actId="26606"/>
          <ac:spMkLst>
            <pc:docMk/>
            <pc:sldMk cId="3851225102" sldId="258"/>
            <ac:spMk id="11" creationId="{ABA02949-E632-47D6-A98D-77C5CC6325B6}"/>
          </ac:spMkLst>
        </pc:spChg>
        <pc:spChg chg="add del">
          <ac:chgData name="Nicholas McCollum" userId="8a1d0218-24a3-4294-a31d-e8f368393c57" providerId="ADAL" clId="{CEDE9FDE-4AF3-4BBD-93A4-86A69DFFD827}" dt="2019-10-30T13:24:43.442" v="13635" actId="26606"/>
          <ac:spMkLst>
            <pc:docMk/>
            <pc:sldMk cId="3851225102" sldId="258"/>
            <ac:spMk id="12" creationId="{D0BC50C1-C79A-4C87-BAB0-5C89FCD577FC}"/>
          </ac:spMkLst>
        </pc:spChg>
        <pc:spChg chg="add del">
          <ac:chgData name="Nicholas McCollum" userId="8a1d0218-24a3-4294-a31d-e8f368393c57" providerId="ADAL" clId="{CEDE9FDE-4AF3-4BBD-93A4-86A69DFFD827}" dt="2019-10-30T13:24:24.994" v="13629" actId="26606"/>
          <ac:spMkLst>
            <pc:docMk/>
            <pc:sldMk cId="3851225102" sldId="258"/>
            <ac:spMk id="14" creationId="{0ED52484-C939-4951-85D6-79046BBC644D}"/>
          </ac:spMkLst>
        </pc:spChg>
        <pc:spChg chg="add del">
          <ac:chgData name="Nicholas McCollum" userId="8a1d0218-24a3-4294-a31d-e8f368393c57" providerId="ADAL" clId="{CEDE9FDE-4AF3-4BBD-93A4-86A69DFFD827}" dt="2019-10-30T13:24:24.994" v="13629" actId="26606"/>
          <ac:spMkLst>
            <pc:docMk/>
            <pc:sldMk cId="3851225102" sldId="258"/>
            <ac:spMk id="16" creationId="{268CEAA9-EB19-46F9-AFA2-D168C2B83F70}"/>
          </ac:spMkLst>
        </pc:spChg>
        <pc:spChg chg="add del">
          <ac:chgData name="Nicholas McCollum" userId="8a1d0218-24a3-4294-a31d-e8f368393c57" providerId="ADAL" clId="{CEDE9FDE-4AF3-4BBD-93A4-86A69DFFD827}" dt="2019-10-30T13:24:24.994" v="13629" actId="26606"/>
          <ac:spMkLst>
            <pc:docMk/>
            <pc:sldMk cId="3851225102" sldId="258"/>
            <ac:spMk id="18" creationId="{123AC743-1CAC-4594-8F81-8E5C1E45BA7B}"/>
          </ac:spMkLst>
        </pc:spChg>
        <pc:spChg chg="add del">
          <ac:chgData name="Nicholas McCollum" userId="8a1d0218-24a3-4294-a31d-e8f368393c57" providerId="ADAL" clId="{CEDE9FDE-4AF3-4BBD-93A4-86A69DFFD827}" dt="2019-10-30T13:24:24.994" v="13629" actId="26606"/>
          <ac:spMkLst>
            <pc:docMk/>
            <pc:sldMk cId="3851225102" sldId="258"/>
            <ac:spMk id="20" creationId="{B83B7D38-93E6-49F8-8B10-54BCB14D4F65}"/>
          </ac:spMkLst>
        </pc:spChg>
        <pc:spChg chg="add del">
          <ac:chgData name="Nicholas McCollum" userId="8a1d0218-24a3-4294-a31d-e8f368393c57" providerId="ADAL" clId="{CEDE9FDE-4AF3-4BBD-93A4-86A69DFFD827}" dt="2019-10-30T13:24:24.994" v="13629" actId="26606"/>
          <ac:spMkLst>
            <pc:docMk/>
            <pc:sldMk cId="3851225102" sldId="258"/>
            <ac:spMk id="22" creationId="{3DF8EA8C-4EAB-49EE-BBAB-78BE910D2232}"/>
          </ac:spMkLst>
        </pc:spChg>
        <pc:spChg chg="add del">
          <ac:chgData name="Nicholas McCollum" userId="8a1d0218-24a3-4294-a31d-e8f368393c57" providerId="ADAL" clId="{CEDE9FDE-4AF3-4BBD-93A4-86A69DFFD827}" dt="2019-10-30T13:24:24.994" v="13629" actId="26606"/>
          <ac:spMkLst>
            <pc:docMk/>
            <pc:sldMk cId="3851225102" sldId="258"/>
            <ac:spMk id="24" creationId="{4FCFB4C2-42E8-4EE8-8B04-23A2DA921B19}"/>
          </ac:spMkLst>
        </pc:spChg>
        <pc:spChg chg="add del">
          <ac:chgData name="Nicholas McCollum" userId="8a1d0218-24a3-4294-a31d-e8f368393c57" providerId="ADAL" clId="{CEDE9FDE-4AF3-4BBD-93A4-86A69DFFD827}" dt="2019-10-30T13:24:24.994" v="13629" actId="26606"/>
          <ac:spMkLst>
            <pc:docMk/>
            <pc:sldMk cId="3851225102" sldId="258"/>
            <ac:spMk id="26" creationId="{9973AF05-1CBD-4B57-BB0F-EAEF9F8FB679}"/>
          </ac:spMkLst>
        </pc:spChg>
        <pc:spChg chg="add del">
          <ac:chgData name="Nicholas McCollum" userId="8a1d0218-24a3-4294-a31d-e8f368393c57" providerId="ADAL" clId="{CEDE9FDE-4AF3-4BBD-93A4-86A69DFFD827}" dt="2019-10-30T13:24:24.994" v="13629" actId="26606"/>
          <ac:spMkLst>
            <pc:docMk/>
            <pc:sldMk cId="3851225102" sldId="258"/>
            <ac:spMk id="28" creationId="{D3714E15-0DC2-4DED-9F2A-CD13C33A1E11}"/>
          </ac:spMkLst>
        </pc:spChg>
        <pc:spChg chg="add del">
          <ac:chgData name="Nicholas McCollum" userId="8a1d0218-24a3-4294-a31d-e8f368393c57" providerId="ADAL" clId="{CEDE9FDE-4AF3-4BBD-93A4-86A69DFFD827}" dt="2019-10-30T13:24:35.129" v="13631" actId="26606"/>
          <ac:spMkLst>
            <pc:docMk/>
            <pc:sldMk cId="3851225102" sldId="258"/>
            <ac:spMk id="30" creationId="{ABA02949-E632-47D6-A98D-77C5CC6325B6}"/>
          </ac:spMkLst>
        </pc:spChg>
        <pc:spChg chg="add del">
          <ac:chgData name="Nicholas McCollum" userId="8a1d0218-24a3-4294-a31d-e8f368393c57" providerId="ADAL" clId="{CEDE9FDE-4AF3-4BBD-93A4-86A69DFFD827}" dt="2019-10-30T13:24:35.129" v="13631" actId="26606"/>
          <ac:spMkLst>
            <pc:docMk/>
            <pc:sldMk cId="3851225102" sldId="258"/>
            <ac:spMk id="31" creationId="{D0BC50C1-C79A-4C87-BAB0-5C89FCD577FC}"/>
          </ac:spMkLst>
        </pc:spChg>
        <pc:graphicFrameChg chg="add del">
          <ac:chgData name="Nicholas McCollum" userId="8a1d0218-24a3-4294-a31d-e8f368393c57" providerId="ADAL" clId="{CEDE9FDE-4AF3-4BBD-93A4-86A69DFFD827}" dt="2019-10-30T13:10:28.101" v="13605" actId="26606"/>
          <ac:graphicFrameMkLst>
            <pc:docMk/>
            <pc:sldMk cId="3851225102" sldId="258"/>
            <ac:graphicFrameMk id="5" creationId="{695ED6C1-CA73-4290-BC06-A7568EE01994}"/>
          </ac:graphicFrameMkLst>
        </pc:graphicFrameChg>
        <pc:picChg chg="add mod ord">
          <ac:chgData name="Nicholas McCollum" userId="8a1d0218-24a3-4294-a31d-e8f368393c57" providerId="ADAL" clId="{CEDE9FDE-4AF3-4BBD-93A4-86A69DFFD827}" dt="2019-10-30T13:25:14.568" v="13639" actId="26606"/>
          <ac:picMkLst>
            <pc:docMk/>
            <pc:sldMk cId="3851225102" sldId="258"/>
            <ac:picMk id="4" creationId="{BCBF30C5-F378-4A8C-AC1B-BEDD95751B77}"/>
          </ac:picMkLst>
        </pc:picChg>
        <pc:picChg chg="add mod ord">
          <ac:chgData name="Nicholas McCollum" userId="8a1d0218-24a3-4294-a31d-e8f368393c57" providerId="ADAL" clId="{CEDE9FDE-4AF3-4BBD-93A4-86A69DFFD827}" dt="2019-10-30T13:25:14.568" v="13639" actId="26606"/>
          <ac:picMkLst>
            <pc:docMk/>
            <pc:sldMk cId="3851225102" sldId="258"/>
            <ac:picMk id="6" creationId="{BA2CCE2E-60A8-4426-8056-C1A99FFE818D}"/>
          </ac:picMkLst>
        </pc:picChg>
        <pc:picChg chg="add del">
          <ac:chgData name="Nicholas McCollum" userId="8a1d0218-24a3-4294-a31d-e8f368393c57" providerId="ADAL" clId="{CEDE9FDE-4AF3-4BBD-93A4-86A69DFFD827}" dt="2019-10-30T13:16:32.034" v="13615" actId="478"/>
          <ac:picMkLst>
            <pc:docMk/>
            <pc:sldMk cId="3851225102" sldId="258"/>
            <ac:picMk id="7" creationId="{0B8D7CE2-5E21-43ED-87F4-A3E9BBBB31CB}"/>
          </ac:picMkLst>
        </pc:picChg>
        <pc:picChg chg="add mod">
          <ac:chgData name="Nicholas McCollum" userId="8a1d0218-24a3-4294-a31d-e8f368393c57" providerId="ADAL" clId="{CEDE9FDE-4AF3-4BBD-93A4-86A69DFFD827}" dt="2019-10-30T13:25:14.568" v="13639" actId="26606"/>
          <ac:picMkLst>
            <pc:docMk/>
            <pc:sldMk cId="3851225102" sldId="258"/>
            <ac:picMk id="8" creationId="{6F4A3A5A-0CE1-434C-B5D6-BCDD620618C5}"/>
          </ac:picMkLst>
        </pc:picChg>
        <pc:picChg chg="add mod ord">
          <ac:chgData name="Nicholas McCollum" userId="8a1d0218-24a3-4294-a31d-e8f368393c57" providerId="ADAL" clId="{CEDE9FDE-4AF3-4BBD-93A4-86A69DFFD827}" dt="2019-10-30T13:25:14.568" v="13639" actId="26606"/>
          <ac:picMkLst>
            <pc:docMk/>
            <pc:sldMk cId="3851225102" sldId="258"/>
            <ac:picMk id="9" creationId="{F8DAF3EF-D462-496E-A0CC-9A59B56BBABF}"/>
          </ac:picMkLst>
        </pc:picChg>
        <pc:picChg chg="add del mod">
          <ac:chgData name="Nicholas McCollum" userId="8a1d0218-24a3-4294-a31d-e8f368393c57" providerId="ADAL" clId="{CEDE9FDE-4AF3-4BBD-93A4-86A69DFFD827}" dt="2019-10-30T15:08:56.068" v="14707" actId="478"/>
          <ac:picMkLst>
            <pc:docMk/>
            <pc:sldMk cId="3851225102" sldId="258"/>
            <ac:picMk id="13" creationId="{44D35471-29CC-4A91-85F4-D8C6B6302848}"/>
          </ac:picMkLst>
        </pc:picChg>
        <pc:picChg chg="add mod">
          <ac:chgData name="Nicholas McCollum" userId="8a1d0218-24a3-4294-a31d-e8f368393c57" providerId="ADAL" clId="{CEDE9FDE-4AF3-4BBD-93A4-86A69DFFD827}" dt="2019-10-30T15:09:43.163" v="14714" actId="207"/>
          <ac:picMkLst>
            <pc:docMk/>
            <pc:sldMk cId="3851225102" sldId="258"/>
            <ac:picMk id="25" creationId="{5969B1C7-F68F-4FDF-A2B3-152E94836171}"/>
          </ac:picMkLst>
        </pc:picChg>
      </pc:sldChg>
      <pc:sldChg chg="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525998653" sldId="259"/>
        </pc:sldMkLst>
      </pc:sldChg>
      <pc:sldChg chg="addSp modSp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432834719" sldId="260"/>
        </pc:sldMkLst>
        <pc:picChg chg="add mod">
          <ac:chgData name="Nicholas McCollum" userId="8a1d0218-24a3-4294-a31d-e8f368393c57" providerId="ADAL" clId="{CEDE9FDE-4AF3-4BBD-93A4-86A69DFFD827}" dt="2019-10-30T15:16:35.103" v="14719" actId="207"/>
          <ac:picMkLst>
            <pc:docMk/>
            <pc:sldMk cId="1432834719" sldId="260"/>
            <ac:picMk id="4" creationId="{8801E4FC-7FC9-4FF5-9620-F1AFAF0E4D3E}"/>
          </ac:picMkLst>
        </pc:picChg>
      </pc:sldChg>
      <pc:sldChg chg="addSp delSp modSp modTransition delAnim modAnim modNotesTx">
        <pc:chgData name="Nicholas McCollum" userId="8a1d0218-24a3-4294-a31d-e8f368393c57" providerId="ADAL" clId="{CEDE9FDE-4AF3-4BBD-93A4-86A69DFFD827}" dt="2019-10-30T19:45:04.670" v="17883"/>
        <pc:sldMkLst>
          <pc:docMk/>
          <pc:sldMk cId="3694940507" sldId="261"/>
        </pc:sldMkLst>
        <pc:spChg chg="del">
          <ac:chgData name="Nicholas McCollum" userId="8a1d0218-24a3-4294-a31d-e8f368393c57" providerId="ADAL" clId="{CEDE9FDE-4AF3-4BBD-93A4-86A69DFFD827}" dt="2019-10-30T13:27:33.030" v="13643" actId="478"/>
          <ac:spMkLst>
            <pc:docMk/>
            <pc:sldMk cId="3694940507" sldId="261"/>
            <ac:spMk id="3" creationId="{94B91EA9-A417-4329-8639-AB948E348337}"/>
          </ac:spMkLst>
        </pc:spChg>
        <pc:spChg chg="add del mod">
          <ac:chgData name="Nicholas McCollum" userId="8a1d0218-24a3-4294-a31d-e8f368393c57" providerId="ADAL" clId="{CEDE9FDE-4AF3-4BBD-93A4-86A69DFFD827}" dt="2019-10-30T13:27:41.075" v="13644" actId="478"/>
          <ac:spMkLst>
            <pc:docMk/>
            <pc:sldMk cId="3694940507" sldId="261"/>
            <ac:spMk id="5" creationId="{B90D45AE-CC0F-4635-A0ED-A5EF23E75E23}"/>
          </ac:spMkLst>
        </pc:spChg>
        <pc:spChg chg="add mod">
          <ac:chgData name="Nicholas McCollum" userId="8a1d0218-24a3-4294-a31d-e8f368393c57" providerId="ADAL" clId="{CEDE9FDE-4AF3-4BBD-93A4-86A69DFFD827}" dt="2019-10-30T13:31:58.148" v="13649" actId="1076"/>
          <ac:spMkLst>
            <pc:docMk/>
            <pc:sldMk cId="3694940507" sldId="261"/>
            <ac:spMk id="7" creationId="{A427A50A-FD1C-4AF7-87EC-5CCF81AF5F30}"/>
          </ac:spMkLst>
        </pc:spChg>
        <pc:spChg chg="add del mod">
          <ac:chgData name="Nicholas McCollum" userId="8a1d0218-24a3-4294-a31d-e8f368393c57" providerId="ADAL" clId="{CEDE9FDE-4AF3-4BBD-93A4-86A69DFFD827}" dt="2019-10-30T13:53:45.241" v="13994" actId="478"/>
          <ac:spMkLst>
            <pc:docMk/>
            <pc:sldMk cId="3694940507" sldId="261"/>
            <ac:spMk id="12" creationId="{3A08A1FF-3AA9-449E-BA52-F87AAD514453}"/>
          </ac:spMkLst>
        </pc:spChg>
        <pc:spChg chg="add mod">
          <ac:chgData name="Nicholas McCollum" userId="8a1d0218-24a3-4294-a31d-e8f368393c57" providerId="ADAL" clId="{CEDE9FDE-4AF3-4BBD-93A4-86A69DFFD827}" dt="2019-10-30T13:54:18.223" v="14066" actId="1038"/>
          <ac:spMkLst>
            <pc:docMk/>
            <pc:sldMk cId="3694940507" sldId="261"/>
            <ac:spMk id="13" creationId="{B88E6816-0136-47A4-B000-0F05105CD7E1}"/>
          </ac:spMkLst>
        </pc:spChg>
        <pc:spChg chg="add mod">
          <ac:chgData name="Nicholas McCollum" userId="8a1d0218-24a3-4294-a31d-e8f368393c57" providerId="ADAL" clId="{CEDE9FDE-4AF3-4BBD-93A4-86A69DFFD827}" dt="2019-10-30T13:55:29.509" v="14137" actId="1037"/>
          <ac:spMkLst>
            <pc:docMk/>
            <pc:sldMk cId="3694940507" sldId="261"/>
            <ac:spMk id="14" creationId="{6388E9C3-32E3-4D48-B843-E5871A3F8AE3}"/>
          </ac:spMkLst>
        </pc:spChg>
        <pc:spChg chg="add mod">
          <ac:chgData name="Nicholas McCollum" userId="8a1d0218-24a3-4294-a31d-e8f368393c57" providerId="ADAL" clId="{CEDE9FDE-4AF3-4BBD-93A4-86A69DFFD827}" dt="2019-10-30T13:57:05.990" v="14284" actId="1035"/>
          <ac:spMkLst>
            <pc:docMk/>
            <pc:sldMk cId="3694940507" sldId="261"/>
            <ac:spMk id="16" creationId="{DC481B7A-05D9-407B-9481-C4E42C617FDD}"/>
          </ac:spMkLst>
        </pc:spChg>
        <pc:picChg chg="add mod">
          <ac:chgData name="Nicholas McCollum" userId="8a1d0218-24a3-4294-a31d-e8f368393c57" providerId="ADAL" clId="{CEDE9FDE-4AF3-4BBD-93A4-86A69DFFD827}" dt="2019-10-30T13:52:45.412" v="13864" actId="1076"/>
          <ac:picMkLst>
            <pc:docMk/>
            <pc:sldMk cId="3694940507" sldId="261"/>
            <ac:picMk id="6" creationId="{0756F752-8EB6-4CE4-AB6B-386AAA565E0E}"/>
          </ac:picMkLst>
        </pc:picChg>
        <pc:picChg chg="add del mod">
          <ac:chgData name="Nicholas McCollum" userId="8a1d0218-24a3-4294-a31d-e8f368393c57" providerId="ADAL" clId="{CEDE9FDE-4AF3-4BBD-93A4-86A69DFFD827}" dt="2019-10-30T13:51:33.443" v="13853" actId="478"/>
          <ac:picMkLst>
            <pc:docMk/>
            <pc:sldMk cId="3694940507" sldId="261"/>
            <ac:picMk id="8" creationId="{F5746D6C-D490-417B-B528-DA531404DBBB}"/>
          </ac:picMkLst>
        </pc:picChg>
        <pc:picChg chg="add del mod">
          <ac:chgData name="Nicholas McCollum" userId="8a1d0218-24a3-4294-a31d-e8f368393c57" providerId="ADAL" clId="{CEDE9FDE-4AF3-4BBD-93A4-86A69DFFD827}" dt="2019-10-30T13:50:17.552" v="13844" actId="478"/>
          <ac:picMkLst>
            <pc:docMk/>
            <pc:sldMk cId="3694940507" sldId="261"/>
            <ac:picMk id="9" creationId="{62E4F1A6-072B-41F2-A0E6-28C80140A02C}"/>
          </ac:picMkLst>
        </pc:picChg>
        <pc:picChg chg="add del mod">
          <ac:chgData name="Nicholas McCollum" userId="8a1d0218-24a3-4294-a31d-e8f368393c57" providerId="ADAL" clId="{CEDE9FDE-4AF3-4BBD-93A4-86A69DFFD827}" dt="2019-10-30T13:50:22.715" v="13846" actId="478"/>
          <ac:picMkLst>
            <pc:docMk/>
            <pc:sldMk cId="3694940507" sldId="261"/>
            <ac:picMk id="10" creationId="{D7BDDD8F-F2E4-4E2C-A2B3-1AA8A8F35A85}"/>
          </ac:picMkLst>
        </pc:picChg>
        <pc:picChg chg="add del mod">
          <ac:chgData name="Nicholas McCollum" userId="8a1d0218-24a3-4294-a31d-e8f368393c57" providerId="ADAL" clId="{CEDE9FDE-4AF3-4BBD-93A4-86A69DFFD827}" dt="2019-10-30T13:50:20.964" v="13845" actId="478"/>
          <ac:picMkLst>
            <pc:docMk/>
            <pc:sldMk cId="3694940507" sldId="261"/>
            <ac:picMk id="11" creationId="{0B6E476E-6FA6-485A-AD27-5A52F757DC70}"/>
          </ac:picMkLst>
        </pc:picChg>
        <pc:picChg chg="add mod">
          <ac:chgData name="Nicholas McCollum" userId="8a1d0218-24a3-4294-a31d-e8f368393c57" providerId="ADAL" clId="{CEDE9FDE-4AF3-4BBD-93A4-86A69DFFD827}" dt="2019-10-30T13:56:27.865" v="14147" actId="207"/>
          <ac:picMkLst>
            <pc:docMk/>
            <pc:sldMk cId="3694940507" sldId="261"/>
            <ac:picMk id="15" creationId="{1C5AA57E-BA93-4202-8038-D8EDC3FFE18F}"/>
          </ac:picMkLst>
        </pc:picChg>
      </pc:sldChg>
      <pc:sldChg chg="addSp modSp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3071711304" sldId="262"/>
        </pc:sldMkLst>
        <pc:picChg chg="add mod">
          <ac:chgData name="Nicholas McCollum" userId="8a1d0218-24a3-4294-a31d-e8f368393c57" providerId="ADAL" clId="{CEDE9FDE-4AF3-4BBD-93A4-86A69DFFD827}" dt="2019-10-30T15:06:46.013" v="14699" actId="1076"/>
          <ac:picMkLst>
            <pc:docMk/>
            <pc:sldMk cId="3071711304" sldId="262"/>
            <ac:picMk id="4" creationId="{CA15C538-9C13-4C3C-A93C-C463F70AE9D4}"/>
          </ac:picMkLst>
        </pc:picChg>
      </pc:sldChg>
      <pc:sldChg chg="addSp modSp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470161725" sldId="263"/>
        </pc:sldMkLst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1470161725" sldId="263"/>
            <ac:spMk id="3" creationId="{E280A6D7-D1D2-4A1F-88C0-3B69E5476225}"/>
          </ac:spMkLst>
        </pc:spChg>
        <pc:picChg chg="add mod">
          <ac:chgData name="Nicholas McCollum" userId="8a1d0218-24a3-4294-a31d-e8f368393c57" providerId="ADAL" clId="{CEDE9FDE-4AF3-4BBD-93A4-86A69DFFD827}" dt="2019-10-30T15:08:45.355" v="14706" actId="1076"/>
          <ac:picMkLst>
            <pc:docMk/>
            <pc:sldMk cId="1470161725" sldId="263"/>
            <ac:picMk id="4" creationId="{A761594C-F79A-4C61-87D9-4D9E7094A831}"/>
          </ac:picMkLst>
        </pc:picChg>
      </pc:sldChg>
      <pc:sldChg chg="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2697018250" sldId="264"/>
        </pc:sldMkLst>
      </pc:sldChg>
      <pc:sldChg chg="addSp delSp modSp new modTransition modAnim modNotesTx">
        <pc:chgData name="Nicholas McCollum" userId="8a1d0218-24a3-4294-a31d-e8f368393c57" providerId="ADAL" clId="{CEDE9FDE-4AF3-4BBD-93A4-86A69DFFD827}" dt="2019-10-30T19:45:04.670" v="17883"/>
        <pc:sldMkLst>
          <pc:docMk/>
          <pc:sldMk cId="2448533702" sldId="265"/>
        </pc:sldMkLst>
        <pc:spChg chg="mod">
          <ac:chgData name="Nicholas McCollum" userId="8a1d0218-24a3-4294-a31d-e8f368393c57" providerId="ADAL" clId="{CEDE9FDE-4AF3-4BBD-93A4-86A69DFFD827}" dt="2019-10-02T20:32:44.781" v="29" actId="20577"/>
          <ac:spMkLst>
            <pc:docMk/>
            <pc:sldMk cId="2448533702" sldId="265"/>
            <ac:spMk id="2" creationId="{E2934960-C56F-478E-8D15-BAAB3ECB9C99}"/>
          </ac:spMkLst>
        </pc:spChg>
        <pc:spChg chg="del mod">
          <ac:chgData name="Nicholas McCollum" userId="8a1d0218-24a3-4294-a31d-e8f368393c57" providerId="ADAL" clId="{CEDE9FDE-4AF3-4BBD-93A4-86A69DFFD827}" dt="2019-10-30T14:41:19.762" v="14351" actId="478"/>
          <ac:spMkLst>
            <pc:docMk/>
            <pc:sldMk cId="2448533702" sldId="265"/>
            <ac:spMk id="3" creationId="{9E2B99E3-DC3D-446F-A08A-A7FF2906C1EA}"/>
          </ac:spMkLst>
        </pc:spChg>
        <pc:spChg chg="add del mod">
          <ac:chgData name="Nicholas McCollum" userId="8a1d0218-24a3-4294-a31d-e8f368393c57" providerId="ADAL" clId="{CEDE9FDE-4AF3-4BBD-93A4-86A69DFFD827}" dt="2019-10-30T14:41:23.263" v="14352" actId="478"/>
          <ac:spMkLst>
            <pc:docMk/>
            <pc:sldMk cId="2448533702" sldId="265"/>
            <ac:spMk id="5" creationId="{2EDAA3ED-F5C4-41C4-8F6E-8CE50BC974EA}"/>
          </ac:spMkLst>
        </pc:spChg>
        <pc:spChg chg="add del">
          <ac:chgData name="Nicholas McCollum" userId="8a1d0218-24a3-4294-a31d-e8f368393c57" providerId="ADAL" clId="{CEDE9FDE-4AF3-4BBD-93A4-86A69DFFD827}" dt="2019-10-30T14:42:26.987" v="14356" actId="11529"/>
          <ac:spMkLst>
            <pc:docMk/>
            <pc:sldMk cId="2448533702" sldId="265"/>
            <ac:spMk id="8" creationId="{17918E1C-9E25-4C9C-A2A9-CE4C0430057D}"/>
          </ac:spMkLst>
        </pc:spChg>
        <pc:spChg chg="add mod">
          <ac:chgData name="Nicholas McCollum" userId="8a1d0218-24a3-4294-a31d-e8f368393c57" providerId="ADAL" clId="{CEDE9FDE-4AF3-4BBD-93A4-86A69DFFD827}" dt="2019-10-30T14:43:01.028" v="14365" actId="1037"/>
          <ac:spMkLst>
            <pc:docMk/>
            <pc:sldMk cId="2448533702" sldId="265"/>
            <ac:spMk id="9" creationId="{DC74852E-0F3D-4486-B58E-FAF76B4B2ADA}"/>
          </ac:spMkLst>
        </pc:spChg>
        <pc:spChg chg="add mod">
          <ac:chgData name="Nicholas McCollum" userId="8a1d0218-24a3-4294-a31d-e8f368393c57" providerId="ADAL" clId="{CEDE9FDE-4AF3-4BBD-93A4-86A69DFFD827}" dt="2019-10-30T14:46:03.043" v="14377" actId="1035"/>
          <ac:spMkLst>
            <pc:docMk/>
            <pc:sldMk cId="2448533702" sldId="265"/>
            <ac:spMk id="10" creationId="{B814D1F8-E70B-454D-9E13-A684F5CFA88C}"/>
          </ac:spMkLst>
        </pc:spChg>
        <pc:spChg chg="add mod">
          <ac:chgData name="Nicholas McCollum" userId="8a1d0218-24a3-4294-a31d-e8f368393c57" providerId="ADAL" clId="{CEDE9FDE-4AF3-4BBD-93A4-86A69DFFD827}" dt="2019-10-30T14:48:12.084" v="14436" actId="1036"/>
          <ac:spMkLst>
            <pc:docMk/>
            <pc:sldMk cId="2448533702" sldId="265"/>
            <ac:spMk id="11" creationId="{1FDA3B82-9B37-49EB-BCAE-6234391777FA}"/>
          </ac:spMkLst>
        </pc:spChg>
        <pc:spChg chg="add mod">
          <ac:chgData name="Nicholas McCollum" userId="8a1d0218-24a3-4294-a31d-e8f368393c57" providerId="ADAL" clId="{CEDE9FDE-4AF3-4BBD-93A4-86A69DFFD827}" dt="2019-10-30T14:53:11.296" v="14494" actId="1037"/>
          <ac:spMkLst>
            <pc:docMk/>
            <pc:sldMk cId="2448533702" sldId="265"/>
            <ac:spMk id="12" creationId="{9267E662-018C-46FD-B57E-1A9BC2EC80CD}"/>
          </ac:spMkLst>
        </pc:spChg>
        <pc:spChg chg="add mod">
          <ac:chgData name="Nicholas McCollum" userId="8a1d0218-24a3-4294-a31d-e8f368393c57" providerId="ADAL" clId="{CEDE9FDE-4AF3-4BBD-93A4-86A69DFFD827}" dt="2019-10-30T14:54:10.216" v="14544" actId="1038"/>
          <ac:spMkLst>
            <pc:docMk/>
            <pc:sldMk cId="2448533702" sldId="265"/>
            <ac:spMk id="13" creationId="{7E5710C5-9BC1-4F7A-B8F9-F445E40AD5AC}"/>
          </ac:spMkLst>
        </pc:spChg>
        <pc:spChg chg="add mod">
          <ac:chgData name="Nicholas McCollum" userId="8a1d0218-24a3-4294-a31d-e8f368393c57" providerId="ADAL" clId="{CEDE9FDE-4AF3-4BBD-93A4-86A69DFFD827}" dt="2019-10-30T14:54:50.926" v="14604" actId="1038"/>
          <ac:spMkLst>
            <pc:docMk/>
            <pc:sldMk cId="2448533702" sldId="265"/>
            <ac:spMk id="14" creationId="{C3C92ADB-2356-4384-90EC-69DFDA507B6E}"/>
          </ac:spMkLst>
        </pc:spChg>
        <pc:picChg chg="add mod">
          <ac:chgData name="Nicholas McCollum" userId="8a1d0218-24a3-4294-a31d-e8f368393c57" providerId="ADAL" clId="{CEDE9FDE-4AF3-4BBD-93A4-86A69DFFD827}" dt="2019-10-30T14:41:57.327" v="14354" actId="27614"/>
          <ac:picMkLst>
            <pc:docMk/>
            <pc:sldMk cId="2448533702" sldId="265"/>
            <ac:picMk id="7" creationId="{90D64B35-A069-4F17-87B9-176F74ABEFA8}"/>
          </ac:picMkLst>
        </pc:pic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906688411" sldId="266"/>
        </pc:sldMkLst>
        <pc:spChg chg="mod">
          <ac:chgData name="Nicholas McCollum" userId="8a1d0218-24a3-4294-a31d-e8f368393c57" providerId="ADAL" clId="{CEDE9FDE-4AF3-4BBD-93A4-86A69DFFD827}" dt="2019-10-02T20:49:18.338" v="661" actId="20577"/>
          <ac:spMkLst>
            <pc:docMk/>
            <pc:sldMk cId="906688411" sldId="266"/>
            <ac:spMk id="2" creationId="{A2E95558-26CB-4F85-8DD3-C990F3BB2A70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906688411" sldId="266"/>
            <ac:spMk id="3" creationId="{E3CE987F-88C0-4AC5-9C86-8F7EEE6E237E}"/>
          </ac:spMkLst>
        </pc:spChg>
        <pc:picChg chg="add mod">
          <ac:chgData name="Nicholas McCollum" userId="8a1d0218-24a3-4294-a31d-e8f368393c57" providerId="ADAL" clId="{CEDE9FDE-4AF3-4BBD-93A4-86A69DFFD827}" dt="2019-10-30T15:23:37.586" v="14784" actId="207"/>
          <ac:picMkLst>
            <pc:docMk/>
            <pc:sldMk cId="906688411" sldId="266"/>
            <ac:picMk id="4" creationId="{50E245A5-10E9-4DEC-9A82-22D9C5BBD254}"/>
          </ac:picMkLst>
        </pc:picChg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862751783" sldId="267"/>
        </pc:sldMkLst>
        <pc:spChg chg="mod">
          <ac:chgData name="Nicholas McCollum" userId="8a1d0218-24a3-4294-a31d-e8f368393c57" providerId="ADAL" clId="{CEDE9FDE-4AF3-4BBD-93A4-86A69DFFD827}" dt="2019-10-30T15:24:06.498" v="14785" actId="255"/>
          <ac:spMkLst>
            <pc:docMk/>
            <pc:sldMk cId="1862751783" sldId="267"/>
            <ac:spMk id="2" creationId="{8BFEA429-E11A-40F0-B7E2-C955383C7B96}"/>
          </ac:spMkLst>
        </pc:spChg>
        <pc:spChg chg="mod">
          <ac:chgData name="Nicholas McCollum" userId="8a1d0218-24a3-4294-a31d-e8f368393c57" providerId="ADAL" clId="{CEDE9FDE-4AF3-4BBD-93A4-86A69DFFD827}" dt="2019-10-10T14:23:18.990" v="1751" actId="20577"/>
          <ac:spMkLst>
            <pc:docMk/>
            <pc:sldMk cId="1862751783" sldId="267"/>
            <ac:spMk id="3" creationId="{F9EF9AF8-2F31-4F01-A3AC-AFD193D539C9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763633573" sldId="268"/>
        </pc:sldMkLst>
        <pc:spChg chg="mod">
          <ac:chgData name="Nicholas McCollum" userId="8a1d0218-24a3-4294-a31d-e8f368393c57" providerId="ADAL" clId="{CEDE9FDE-4AF3-4BBD-93A4-86A69DFFD827}" dt="2019-10-02T21:21:52.203" v="1333" actId="20577"/>
          <ac:spMkLst>
            <pc:docMk/>
            <pc:sldMk cId="1763633573" sldId="268"/>
            <ac:spMk id="2" creationId="{E844B18C-62A4-48A2-ADB1-08E74F2495EC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1763633573" sldId="268"/>
            <ac:spMk id="3" creationId="{7B0D3EBC-7F06-46E8-824B-9DD209AEC082}"/>
          </ac:spMkLst>
        </pc:spChg>
        <pc:spChg chg="add mod">
          <ac:chgData name="Nicholas McCollum" userId="8a1d0218-24a3-4294-a31d-e8f368393c57" providerId="ADAL" clId="{CEDE9FDE-4AF3-4BBD-93A4-86A69DFFD827}" dt="2019-10-10T14:43:46.129" v="2401" actId="208"/>
          <ac:spMkLst>
            <pc:docMk/>
            <pc:sldMk cId="1763633573" sldId="268"/>
            <ac:spMk id="4" creationId="{D3E9706B-D991-447B-9840-C69F155648CE}"/>
          </ac:spMkLst>
        </pc:spChg>
      </pc:sldChg>
      <pc:sldChg chg="addSp delSp modSp new modTransition modNotesTx">
        <pc:chgData name="Nicholas McCollum" userId="8a1d0218-24a3-4294-a31d-e8f368393c57" providerId="ADAL" clId="{CEDE9FDE-4AF3-4BBD-93A4-86A69DFFD827}" dt="2019-10-30T19:45:04.670" v="17883"/>
        <pc:sldMkLst>
          <pc:docMk/>
          <pc:sldMk cId="1818707490" sldId="269"/>
        </pc:sldMkLst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1818707490" sldId="269"/>
            <ac:spMk id="2" creationId="{96ADA970-C7BF-4065-BAA8-85872B57E2DE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1818707490" sldId="269"/>
            <ac:spMk id="3" creationId="{7E99FF10-D5CB-4B9B-A82A-0E5E480D1E3A}"/>
          </ac:spMkLst>
        </pc:spChg>
        <pc:spChg chg="add del mod">
          <ac:chgData name="Nicholas McCollum" userId="8a1d0218-24a3-4294-a31d-e8f368393c57" providerId="ADAL" clId="{CEDE9FDE-4AF3-4BBD-93A4-86A69DFFD827}" dt="2019-10-10T17:35:14.739" v="2783"/>
          <ac:spMkLst>
            <pc:docMk/>
            <pc:sldMk cId="1818707490" sldId="269"/>
            <ac:spMk id="4" creationId="{14451544-C1B0-4CD4-9DA9-BE5C5CA24646}"/>
          </ac:spMkLst>
        </pc:spChg>
        <pc:spChg chg="add mod">
          <ac:chgData name="Nicholas McCollum" userId="8a1d0218-24a3-4294-a31d-e8f368393c57" providerId="ADAL" clId="{CEDE9FDE-4AF3-4BBD-93A4-86A69DFFD827}" dt="2019-10-10T17:39:57.538" v="2821" actId="1076"/>
          <ac:spMkLst>
            <pc:docMk/>
            <pc:sldMk cId="1818707490" sldId="269"/>
            <ac:spMk id="5" creationId="{BA553FD9-11C7-4B6E-B619-9F9A760FAE1D}"/>
          </ac:spMkLst>
        </pc:spChg>
        <pc:spChg chg="add mod">
          <ac:chgData name="Nicholas McCollum" userId="8a1d0218-24a3-4294-a31d-e8f368393c57" providerId="ADAL" clId="{CEDE9FDE-4AF3-4BBD-93A4-86A69DFFD827}" dt="2019-10-10T17:40:05.256" v="2822" actId="20577"/>
          <ac:spMkLst>
            <pc:docMk/>
            <pc:sldMk cId="1818707490" sldId="269"/>
            <ac:spMk id="6" creationId="{537D58A9-1937-49C7-B8E9-EE0D0EB1DE28}"/>
          </ac:spMkLst>
        </pc:spChg>
        <pc:picChg chg="add mod">
          <ac:chgData name="Nicholas McCollum" userId="8a1d0218-24a3-4294-a31d-e8f368393c57" providerId="ADAL" clId="{CEDE9FDE-4AF3-4BBD-93A4-86A69DFFD827}" dt="2019-10-30T15:50:16.794" v="14831" actId="1035"/>
          <ac:picMkLst>
            <pc:docMk/>
            <pc:sldMk cId="1818707490" sldId="269"/>
            <ac:picMk id="7" creationId="{AB84467C-ADD1-4D08-954E-3439EDA73554}"/>
          </ac:picMkLst>
        </pc:picChg>
        <pc:picChg chg="add mod">
          <ac:chgData name="Nicholas McCollum" userId="8a1d0218-24a3-4294-a31d-e8f368393c57" providerId="ADAL" clId="{CEDE9FDE-4AF3-4BBD-93A4-86A69DFFD827}" dt="2019-10-30T15:50:16.794" v="14831" actId="1035"/>
          <ac:picMkLst>
            <pc:docMk/>
            <pc:sldMk cId="1818707490" sldId="269"/>
            <ac:picMk id="8" creationId="{C8EB65AA-BF8D-4CE2-ADAF-05E7973186AE}"/>
          </ac:picMkLst>
        </pc:picChg>
        <pc:picChg chg="add mod">
          <ac:chgData name="Nicholas McCollum" userId="8a1d0218-24a3-4294-a31d-e8f368393c57" providerId="ADAL" clId="{CEDE9FDE-4AF3-4BBD-93A4-86A69DFFD827}" dt="2019-10-30T15:50:16.794" v="14831" actId="1035"/>
          <ac:picMkLst>
            <pc:docMk/>
            <pc:sldMk cId="1818707490" sldId="269"/>
            <ac:picMk id="9" creationId="{1CEA7519-72FC-4504-B95F-FBEA131ABFAF}"/>
          </ac:picMkLst>
        </pc:picChg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494378094" sldId="270"/>
        </pc:sldMkLst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1494378094" sldId="270"/>
            <ac:spMk id="2" creationId="{09341474-4612-4B20-804C-21FDBEAD910B}"/>
          </ac:spMkLst>
        </pc:spChg>
        <pc:spChg chg="mod">
          <ac:chgData name="Nicholas McCollum" userId="8a1d0218-24a3-4294-a31d-e8f368393c57" providerId="ADAL" clId="{CEDE9FDE-4AF3-4BBD-93A4-86A69DFFD827}" dt="2019-10-10T17:55:26.737" v="3696" actId="20577"/>
          <ac:spMkLst>
            <pc:docMk/>
            <pc:sldMk cId="1494378094" sldId="270"/>
            <ac:spMk id="3" creationId="{8A9924F5-B423-4E7D-AF58-F5509A6731C5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549128062" sldId="271"/>
        </pc:sldMkLst>
        <pc:spChg chg="mod">
          <ac:chgData name="Nicholas McCollum" userId="8a1d0218-24a3-4294-a31d-e8f368393c57" providerId="ADAL" clId="{CEDE9FDE-4AF3-4BBD-93A4-86A69DFFD827}" dt="2019-10-10T17:58:12.456" v="3701" actId="20577"/>
          <ac:spMkLst>
            <pc:docMk/>
            <pc:sldMk cId="549128062" sldId="271"/>
            <ac:spMk id="2" creationId="{11C6A724-5032-4AB5-95E4-5BC98CBF9D10}"/>
          </ac:spMkLst>
        </pc:spChg>
        <pc:spChg chg="mod">
          <ac:chgData name="Nicholas McCollum" userId="8a1d0218-24a3-4294-a31d-e8f368393c57" providerId="ADAL" clId="{CEDE9FDE-4AF3-4BBD-93A4-86A69DFFD827}" dt="2019-10-10T17:58:24.186" v="3753" actId="20577"/>
          <ac:spMkLst>
            <pc:docMk/>
            <pc:sldMk cId="549128062" sldId="271"/>
            <ac:spMk id="3" creationId="{6742D7AD-5550-40C4-82EC-990B20FFDE6E}"/>
          </ac:spMkLst>
        </pc:spChg>
        <pc:picChg chg="add mod">
          <ac:chgData name="Nicholas McCollum" userId="8a1d0218-24a3-4294-a31d-e8f368393c57" providerId="ADAL" clId="{CEDE9FDE-4AF3-4BBD-93A4-86A69DFFD827}" dt="2019-10-30T18:32:59.595" v="17541" actId="14100"/>
          <ac:picMkLst>
            <pc:docMk/>
            <pc:sldMk cId="549128062" sldId="271"/>
            <ac:picMk id="4" creationId="{C192B535-C15C-4301-A1B8-3E23D15AF340}"/>
          </ac:picMkLst>
        </pc:picChg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350252970" sldId="272"/>
        </pc:sldMkLst>
        <pc:spChg chg="mod">
          <ac:chgData name="Nicholas McCollum" userId="8a1d0218-24a3-4294-a31d-e8f368393c57" providerId="ADAL" clId="{CEDE9FDE-4AF3-4BBD-93A4-86A69DFFD827}" dt="2019-10-24T15:19:18.749" v="4217" actId="6549"/>
          <ac:spMkLst>
            <pc:docMk/>
            <pc:sldMk cId="350252970" sldId="272"/>
            <ac:spMk id="2" creationId="{770A655F-2E29-4001-B19A-D44AF4219344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350252970" sldId="272"/>
            <ac:spMk id="3" creationId="{7408B8DC-B6F8-42E1-B38B-E153F1980D23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3832533424" sldId="273"/>
        </pc:sldMkLst>
        <pc:spChg chg="mod">
          <ac:chgData name="Nicholas McCollum" userId="8a1d0218-24a3-4294-a31d-e8f368393c57" providerId="ADAL" clId="{CEDE9FDE-4AF3-4BBD-93A4-86A69DFFD827}" dt="2019-10-24T15:19:35.155" v="4252" actId="20577"/>
          <ac:spMkLst>
            <pc:docMk/>
            <pc:sldMk cId="3832533424" sldId="273"/>
            <ac:spMk id="2" creationId="{B707E4FD-502F-4B1E-99C0-EDD8C71EDD19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3832533424" sldId="273"/>
            <ac:spMk id="3" creationId="{27BBACA1-F9E3-4BC8-A6B8-40A406C23BD9}"/>
          </ac:spMkLst>
        </pc:spChg>
        <pc:picChg chg="add mod">
          <ac:chgData name="Nicholas McCollum" userId="8a1d0218-24a3-4294-a31d-e8f368393c57" providerId="ADAL" clId="{CEDE9FDE-4AF3-4BBD-93A4-86A69DFFD827}" dt="2019-10-30T15:58:05.953" v="14854" actId="1076"/>
          <ac:picMkLst>
            <pc:docMk/>
            <pc:sldMk cId="3832533424" sldId="273"/>
            <ac:picMk id="4" creationId="{E155A206-CCB7-464D-9743-A861D6DE9CB8}"/>
          </ac:picMkLst>
        </pc:picChg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334132390" sldId="274"/>
        </pc:sldMkLst>
        <pc:spChg chg="mod">
          <ac:chgData name="Nicholas McCollum" userId="8a1d0218-24a3-4294-a31d-e8f368393c57" providerId="ADAL" clId="{CEDE9FDE-4AF3-4BBD-93A4-86A69DFFD827}" dt="2019-10-24T15:29:21.025" v="4745" actId="20577"/>
          <ac:spMkLst>
            <pc:docMk/>
            <pc:sldMk cId="1334132390" sldId="274"/>
            <ac:spMk id="2" creationId="{FD10A2C6-A4BF-4F63-AF69-16B30E63DA52}"/>
          </ac:spMkLst>
        </pc:spChg>
        <pc:spChg chg="mod">
          <ac:chgData name="Nicholas McCollum" userId="8a1d0218-24a3-4294-a31d-e8f368393c57" providerId="ADAL" clId="{CEDE9FDE-4AF3-4BBD-93A4-86A69DFFD827}" dt="2019-10-24T15:30:09.665" v="4824" actId="20577"/>
          <ac:spMkLst>
            <pc:docMk/>
            <pc:sldMk cId="1334132390" sldId="274"/>
            <ac:spMk id="3" creationId="{1196781C-8D03-4FBE-B743-B7130C52A0CD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2568942710" sldId="275"/>
        </pc:sldMkLst>
        <pc:spChg chg="mod">
          <ac:chgData name="Nicholas McCollum" userId="8a1d0218-24a3-4294-a31d-e8f368393c57" providerId="ADAL" clId="{CEDE9FDE-4AF3-4BBD-93A4-86A69DFFD827}" dt="2019-10-24T15:34:10.906" v="5027"/>
          <ac:spMkLst>
            <pc:docMk/>
            <pc:sldMk cId="2568942710" sldId="275"/>
            <ac:spMk id="2" creationId="{DEC905DF-5055-4014-A523-B6AB7FA8CC1C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2568942710" sldId="275"/>
            <ac:spMk id="3" creationId="{1EC154F6-2356-4BD7-A66A-DCE014E5AF11}"/>
          </ac:spMkLst>
        </pc:spChg>
        <pc:picChg chg="add">
          <ac:chgData name="Nicholas McCollum" userId="8a1d0218-24a3-4294-a31d-e8f368393c57" providerId="ADAL" clId="{CEDE9FDE-4AF3-4BBD-93A4-86A69DFFD827}" dt="2019-10-30T15:58:18.090" v="14855"/>
          <ac:picMkLst>
            <pc:docMk/>
            <pc:sldMk cId="2568942710" sldId="275"/>
            <ac:picMk id="4" creationId="{75C66266-E9C3-447B-A501-F9BF1114CDF8}"/>
          </ac:picMkLst>
        </pc:picChg>
      </pc:sldChg>
      <pc:sldChg chg="addSp del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3172662899" sldId="276"/>
        </pc:sldMkLst>
        <pc:spChg chg="mod">
          <ac:chgData name="Nicholas McCollum" userId="8a1d0218-24a3-4294-a31d-e8f368393c57" providerId="ADAL" clId="{CEDE9FDE-4AF3-4BBD-93A4-86A69DFFD827}" dt="2019-10-24T15:39:45.262" v="5536" actId="20577"/>
          <ac:spMkLst>
            <pc:docMk/>
            <pc:sldMk cId="3172662899" sldId="276"/>
            <ac:spMk id="2" creationId="{BA4E8D22-BDAE-4223-9F8E-F394778828FF}"/>
          </ac:spMkLst>
        </pc:spChg>
        <pc:spChg chg="mod">
          <ac:chgData name="Nicholas McCollum" userId="8a1d0218-24a3-4294-a31d-e8f368393c57" providerId="ADAL" clId="{CEDE9FDE-4AF3-4BBD-93A4-86A69DFFD827}" dt="2019-10-24T15:39:54.853" v="5577" actId="20577"/>
          <ac:spMkLst>
            <pc:docMk/>
            <pc:sldMk cId="3172662899" sldId="276"/>
            <ac:spMk id="3" creationId="{0F6B5731-9A99-4356-950D-C3FA0629BEF1}"/>
          </ac:spMkLst>
        </pc:spChg>
        <pc:picChg chg="add del">
          <ac:chgData name="Nicholas McCollum" userId="8a1d0218-24a3-4294-a31d-e8f368393c57" providerId="ADAL" clId="{CEDE9FDE-4AF3-4BBD-93A4-86A69DFFD827}" dt="2019-10-30T18:32:56.219" v="17539"/>
          <ac:picMkLst>
            <pc:docMk/>
            <pc:sldMk cId="3172662899" sldId="276"/>
            <ac:picMk id="4" creationId="{94FF4331-4AC6-4ADC-9776-637D5402F805}"/>
          </ac:picMkLst>
        </pc:picChg>
        <pc:picChg chg="add mod">
          <ac:chgData name="Nicholas McCollum" userId="8a1d0218-24a3-4294-a31d-e8f368393c57" providerId="ADAL" clId="{CEDE9FDE-4AF3-4BBD-93A4-86A69DFFD827}" dt="2019-10-30T18:33:54.646" v="17621" actId="14100"/>
          <ac:picMkLst>
            <pc:docMk/>
            <pc:sldMk cId="3172662899" sldId="276"/>
            <ac:picMk id="5" creationId="{61BB8E19-152B-45C6-BC84-E95F5D1F7D8C}"/>
          </ac:picMkLst>
        </pc:picChg>
      </pc:sldChg>
      <pc:sldChg chg="addSp del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296575527" sldId="277"/>
        </pc:sldMkLst>
        <pc:spChg chg="mod">
          <ac:chgData name="Nicholas McCollum" userId="8a1d0218-24a3-4294-a31d-e8f368393c57" providerId="ADAL" clId="{CEDE9FDE-4AF3-4BBD-93A4-86A69DFFD827}" dt="2019-10-30T15:52:05.805" v="14833" actId="255"/>
          <ac:spMkLst>
            <pc:docMk/>
            <pc:sldMk cId="1296575527" sldId="277"/>
            <ac:spMk id="2" creationId="{03602033-7358-4B50-AE24-5D5766389897}"/>
          </ac:spMkLst>
        </pc:spChg>
        <pc:spChg chg="del mod">
          <ac:chgData name="Nicholas McCollum" userId="8a1d0218-24a3-4294-a31d-e8f368393c57" providerId="ADAL" clId="{CEDE9FDE-4AF3-4BBD-93A4-86A69DFFD827}" dt="2019-10-24T16:47:26.834" v="6437" actId="478"/>
          <ac:spMkLst>
            <pc:docMk/>
            <pc:sldMk cId="1296575527" sldId="277"/>
            <ac:spMk id="3" creationId="{F07F2D17-967C-4C79-950C-3B9BC0958EE6}"/>
          </ac:spMkLst>
        </pc:spChg>
        <pc:spChg chg="add del mod">
          <ac:chgData name="Nicholas McCollum" userId="8a1d0218-24a3-4294-a31d-e8f368393c57" providerId="ADAL" clId="{CEDE9FDE-4AF3-4BBD-93A4-86A69DFFD827}" dt="2019-10-24T16:47:36.097" v="6439" actId="478"/>
          <ac:spMkLst>
            <pc:docMk/>
            <pc:sldMk cId="1296575527" sldId="277"/>
            <ac:spMk id="5" creationId="{0DBDEFC0-BF40-499D-BBD5-4E0312014E85}"/>
          </ac:spMkLst>
        </pc:spChg>
        <pc:spChg chg="add del mod">
          <ac:chgData name="Nicholas McCollum" userId="8a1d0218-24a3-4294-a31d-e8f368393c57" providerId="ADAL" clId="{CEDE9FDE-4AF3-4BBD-93A4-86A69DFFD827}" dt="2019-10-24T16:47:36.098" v="6441"/>
          <ac:spMkLst>
            <pc:docMk/>
            <pc:sldMk cId="1296575527" sldId="277"/>
            <ac:spMk id="6" creationId="{66641163-BD15-4ED9-8D86-E55F4B5590C5}"/>
          </ac:spMkLst>
        </pc:spChg>
        <pc:spChg chg="add mod">
          <ac:chgData name="Nicholas McCollum" userId="8a1d0218-24a3-4294-a31d-e8f368393c57" providerId="ADAL" clId="{CEDE9FDE-4AF3-4BBD-93A4-86A69DFFD827}" dt="2019-10-24T16:54:12.143" v="6481" actId="207"/>
          <ac:spMkLst>
            <pc:docMk/>
            <pc:sldMk cId="1296575527" sldId="277"/>
            <ac:spMk id="7" creationId="{58809B98-BC53-466E-B936-811027E6856D}"/>
          </ac:spMkLst>
        </pc:spChg>
        <pc:picChg chg="add mod">
          <ac:chgData name="Nicholas McCollum" userId="8a1d0218-24a3-4294-a31d-e8f368393c57" providerId="ADAL" clId="{CEDE9FDE-4AF3-4BBD-93A4-86A69DFFD827}" dt="2019-10-30T16:00:28.634" v="14869" actId="1037"/>
          <ac:picMkLst>
            <pc:docMk/>
            <pc:sldMk cId="1296575527" sldId="277"/>
            <ac:picMk id="4" creationId="{307276AC-B4E2-4339-A13E-15C654F8CD3B}"/>
          </ac:picMkLst>
        </pc:picChg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2349837106" sldId="278"/>
        </pc:sldMkLst>
        <pc:spChg chg="mod">
          <ac:chgData name="Nicholas McCollum" userId="8a1d0218-24a3-4294-a31d-e8f368393c57" providerId="ADAL" clId="{CEDE9FDE-4AF3-4BBD-93A4-86A69DFFD827}" dt="2019-10-24T16:37:30.661" v="6042" actId="20577"/>
          <ac:spMkLst>
            <pc:docMk/>
            <pc:sldMk cId="2349837106" sldId="278"/>
            <ac:spMk id="2" creationId="{F10D2DA2-D00E-4F4C-8BB2-C1E5B84749C2}"/>
          </ac:spMkLst>
        </pc:spChg>
        <pc:spChg chg="mod">
          <ac:chgData name="Nicholas McCollum" userId="8a1d0218-24a3-4294-a31d-e8f368393c57" providerId="ADAL" clId="{CEDE9FDE-4AF3-4BBD-93A4-86A69DFFD827}" dt="2019-10-24T16:37:42.059" v="6043"/>
          <ac:spMkLst>
            <pc:docMk/>
            <pc:sldMk cId="2349837106" sldId="278"/>
            <ac:spMk id="3" creationId="{705FCD8A-95C5-467C-8469-F6B1F2214CD7}"/>
          </ac:spMkLst>
        </pc:spChg>
      </pc:sldChg>
      <pc:sldChg chg="addSp del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227839887" sldId="279"/>
        </pc:sldMkLst>
        <pc:spChg chg="mod">
          <ac:chgData name="Nicholas McCollum" userId="8a1d0218-24a3-4294-a31d-e8f368393c57" providerId="ADAL" clId="{CEDE9FDE-4AF3-4BBD-93A4-86A69DFFD827}" dt="2019-10-30T15:51:56.880" v="14832" actId="255"/>
          <ac:spMkLst>
            <pc:docMk/>
            <pc:sldMk cId="1227839887" sldId="279"/>
            <ac:spMk id="2" creationId="{1CA2F24D-285A-4BC7-BA4A-5F59E32FEB7D}"/>
          </ac:spMkLst>
        </pc:spChg>
        <pc:spChg chg="del">
          <ac:chgData name="Nicholas McCollum" userId="8a1d0218-24a3-4294-a31d-e8f368393c57" providerId="ADAL" clId="{CEDE9FDE-4AF3-4BBD-93A4-86A69DFFD827}" dt="2019-10-24T16:40:16.745" v="6086" actId="478"/>
          <ac:spMkLst>
            <pc:docMk/>
            <pc:sldMk cId="1227839887" sldId="279"/>
            <ac:spMk id="3" creationId="{1A68B641-0D86-44BA-B333-C7A397CCE821}"/>
          </ac:spMkLst>
        </pc:spChg>
        <pc:spChg chg="add mod">
          <ac:chgData name="Nicholas McCollum" userId="8a1d0218-24a3-4294-a31d-e8f368393c57" providerId="ADAL" clId="{CEDE9FDE-4AF3-4BBD-93A4-86A69DFFD827}" dt="2019-10-24T16:46:45.837" v="6435" actId="207"/>
          <ac:spMkLst>
            <pc:docMk/>
            <pc:sldMk cId="1227839887" sldId="279"/>
            <ac:spMk id="4" creationId="{F840BA28-3ABD-4B79-BBED-1A4E9A313728}"/>
          </ac:spMkLst>
        </pc:spChg>
        <pc:spChg chg="add mod">
          <ac:chgData name="Nicholas McCollum" userId="8a1d0218-24a3-4294-a31d-e8f368393c57" providerId="ADAL" clId="{CEDE9FDE-4AF3-4BBD-93A4-86A69DFFD827}" dt="2019-10-24T16:47:07.684" v="6436" actId="12"/>
          <ac:spMkLst>
            <pc:docMk/>
            <pc:sldMk cId="1227839887" sldId="279"/>
            <ac:spMk id="5" creationId="{A939C98E-4F18-4530-AB36-6DBF7A3F11C2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2608520011" sldId="280"/>
        </pc:sldMkLst>
        <pc:spChg chg="mod">
          <ac:chgData name="Nicholas McCollum" userId="8a1d0218-24a3-4294-a31d-e8f368393c57" providerId="ADAL" clId="{CEDE9FDE-4AF3-4BBD-93A4-86A69DFFD827}" dt="2019-10-30T15:52:16.277" v="14834" actId="255"/>
          <ac:spMkLst>
            <pc:docMk/>
            <pc:sldMk cId="2608520011" sldId="280"/>
            <ac:spMk id="2" creationId="{2F5D8709-5E7E-457A-BD8C-F2A3C98C26FE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2608520011" sldId="280"/>
            <ac:spMk id="3" creationId="{03CB2216-81C5-4E39-910B-295A94EE5701}"/>
          </ac:spMkLst>
        </pc:spChg>
        <pc:picChg chg="add">
          <ac:chgData name="Nicholas McCollum" userId="8a1d0218-24a3-4294-a31d-e8f368393c57" providerId="ADAL" clId="{CEDE9FDE-4AF3-4BBD-93A4-86A69DFFD827}" dt="2019-10-30T16:00:36.596" v="14870"/>
          <ac:picMkLst>
            <pc:docMk/>
            <pc:sldMk cId="2608520011" sldId="280"/>
            <ac:picMk id="4" creationId="{A7D72412-DDFA-4D5A-A13D-065DF234E6E8}"/>
          </ac:picMkLst>
        </pc:picChg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601654117" sldId="281"/>
        </pc:sldMkLst>
        <pc:spChg chg="mod">
          <ac:chgData name="Nicholas McCollum" userId="8a1d0218-24a3-4294-a31d-e8f368393c57" providerId="ADAL" clId="{CEDE9FDE-4AF3-4BBD-93A4-86A69DFFD827}" dt="2019-10-30T15:52:32.474" v="14835" actId="255"/>
          <ac:spMkLst>
            <pc:docMk/>
            <pc:sldMk cId="601654117" sldId="281"/>
            <ac:spMk id="2" creationId="{CA3CC05C-5DF5-4F57-9AAE-9DC0F6456D1A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601654117" sldId="281"/>
            <ac:spMk id="3" creationId="{239A7C9C-AF35-4645-A356-1071388347D9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3705946059" sldId="282"/>
        </pc:sldMkLst>
        <pc:spChg chg="mod">
          <ac:chgData name="Nicholas McCollum" userId="8a1d0218-24a3-4294-a31d-e8f368393c57" providerId="ADAL" clId="{CEDE9FDE-4AF3-4BBD-93A4-86A69DFFD827}" dt="2019-10-24T19:51:59.626" v="7311" actId="20577"/>
          <ac:spMkLst>
            <pc:docMk/>
            <pc:sldMk cId="3705946059" sldId="282"/>
            <ac:spMk id="2" creationId="{547E75DD-0FBC-4332-91E7-3DE0285585B6}"/>
          </ac:spMkLst>
        </pc:spChg>
        <pc:spChg chg="mod">
          <ac:chgData name="Nicholas McCollum" userId="8a1d0218-24a3-4294-a31d-e8f368393c57" providerId="ADAL" clId="{CEDE9FDE-4AF3-4BBD-93A4-86A69DFFD827}" dt="2019-10-24T19:52:08.149" v="7333" actId="20577"/>
          <ac:spMkLst>
            <pc:docMk/>
            <pc:sldMk cId="3705946059" sldId="282"/>
            <ac:spMk id="3" creationId="{01D55292-03D6-4448-8427-FC9AA54A2AD1}"/>
          </ac:spMkLst>
        </pc:spChg>
        <pc:picChg chg="add mod">
          <ac:chgData name="Nicholas McCollum" userId="8a1d0218-24a3-4294-a31d-e8f368393c57" providerId="ADAL" clId="{CEDE9FDE-4AF3-4BBD-93A4-86A69DFFD827}" dt="2019-10-30T19:42:22.375" v="17875" actId="1076"/>
          <ac:picMkLst>
            <pc:docMk/>
            <pc:sldMk cId="3705946059" sldId="282"/>
            <ac:picMk id="4" creationId="{E05D44B5-7F55-4E0B-A4CB-34A874D3D898}"/>
          </ac:picMkLst>
        </pc:pic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64816891" sldId="283"/>
        </pc:sldMkLst>
        <pc:spChg chg="mod">
          <ac:chgData name="Nicholas McCollum" userId="8a1d0218-24a3-4294-a31d-e8f368393c57" providerId="ADAL" clId="{CEDE9FDE-4AF3-4BBD-93A4-86A69DFFD827}" dt="2019-10-24T20:38:24.798" v="8187" actId="20577"/>
          <ac:spMkLst>
            <pc:docMk/>
            <pc:sldMk cId="164816891" sldId="283"/>
            <ac:spMk id="2" creationId="{1FBA614F-1191-4CBF-BD8F-6290825A50D5}"/>
          </ac:spMkLst>
        </pc:spChg>
        <pc:spChg chg="mod">
          <ac:chgData name="Nicholas McCollum" userId="8a1d0218-24a3-4294-a31d-e8f368393c57" providerId="ADAL" clId="{CEDE9FDE-4AF3-4BBD-93A4-86A69DFFD827}" dt="2019-10-30T15:54:53.364" v="14851" actId="20577"/>
          <ac:spMkLst>
            <pc:docMk/>
            <pc:sldMk cId="164816891" sldId="283"/>
            <ac:spMk id="3" creationId="{9FD51746-A42A-4A2B-863E-C3634950AD25}"/>
          </ac:spMkLst>
        </pc:spChg>
        <pc:picChg chg="add">
          <ac:chgData name="Nicholas McCollum" userId="8a1d0218-24a3-4294-a31d-e8f368393c57" providerId="ADAL" clId="{CEDE9FDE-4AF3-4BBD-93A4-86A69DFFD827}" dt="2019-10-30T16:00:53.551" v="14871"/>
          <ac:picMkLst>
            <pc:docMk/>
            <pc:sldMk cId="164816891" sldId="283"/>
            <ac:picMk id="4" creationId="{0615E065-6D5E-47FF-A026-15625D9B88C6}"/>
          </ac:picMkLst>
        </pc:picChg>
      </pc:sldChg>
      <pc:sldChg chg="addSp modSp new modTransition">
        <pc:chgData name="Nicholas McCollum" userId="8a1d0218-24a3-4294-a31d-e8f368393c57" providerId="ADAL" clId="{CEDE9FDE-4AF3-4BBD-93A4-86A69DFFD827}" dt="2019-11-01T14:00:09.826" v="17963" actId="20577"/>
        <pc:sldMkLst>
          <pc:docMk/>
          <pc:sldMk cId="3736056359" sldId="284"/>
        </pc:sldMkLst>
        <pc:spChg chg="mod">
          <ac:chgData name="Nicholas McCollum" userId="8a1d0218-24a3-4294-a31d-e8f368393c57" providerId="ADAL" clId="{CEDE9FDE-4AF3-4BBD-93A4-86A69DFFD827}" dt="2019-10-24T20:41:13.346" v="8562"/>
          <ac:spMkLst>
            <pc:docMk/>
            <pc:sldMk cId="3736056359" sldId="284"/>
            <ac:spMk id="2" creationId="{CE2240A7-FDC9-4640-86A6-8AAC3E3BCF04}"/>
          </ac:spMkLst>
        </pc:spChg>
        <pc:spChg chg="mod">
          <ac:chgData name="Nicholas McCollum" userId="8a1d0218-24a3-4294-a31d-e8f368393c57" providerId="ADAL" clId="{CEDE9FDE-4AF3-4BBD-93A4-86A69DFFD827}" dt="2019-11-01T14:00:09.826" v="17963" actId="20577"/>
          <ac:spMkLst>
            <pc:docMk/>
            <pc:sldMk cId="3736056359" sldId="284"/>
            <ac:spMk id="3" creationId="{23C97150-F261-4B8C-B562-58ED2309159C}"/>
          </ac:spMkLst>
        </pc:spChg>
        <pc:picChg chg="add">
          <ac:chgData name="Nicholas McCollum" userId="8a1d0218-24a3-4294-a31d-e8f368393c57" providerId="ADAL" clId="{CEDE9FDE-4AF3-4BBD-93A4-86A69DFFD827}" dt="2019-10-30T16:01:00.483" v="14872"/>
          <ac:picMkLst>
            <pc:docMk/>
            <pc:sldMk cId="3736056359" sldId="284"/>
            <ac:picMk id="4" creationId="{C0F50E24-B82F-4910-A4BF-B5B6FA4999BC}"/>
          </ac:picMkLst>
        </pc:picChg>
      </pc:sldChg>
      <pc:sldChg chg="addSp del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2119735632" sldId="285"/>
        </pc:sldMkLst>
        <pc:spChg chg="mod">
          <ac:chgData name="Nicholas McCollum" userId="8a1d0218-24a3-4294-a31d-e8f368393c57" providerId="ADAL" clId="{CEDE9FDE-4AF3-4BBD-93A4-86A69DFFD827}" dt="2019-10-24T20:45:29.994" v="9140" actId="20577"/>
          <ac:spMkLst>
            <pc:docMk/>
            <pc:sldMk cId="2119735632" sldId="285"/>
            <ac:spMk id="2" creationId="{7273C04E-972B-4CC7-841F-E05D8E0D2A66}"/>
          </ac:spMkLst>
        </pc:spChg>
        <pc:spChg chg="mod">
          <ac:chgData name="Nicholas McCollum" userId="8a1d0218-24a3-4294-a31d-e8f368393c57" providerId="ADAL" clId="{CEDE9FDE-4AF3-4BBD-93A4-86A69DFFD827}" dt="2019-10-24T20:45:39.592" v="9172" actId="20577"/>
          <ac:spMkLst>
            <pc:docMk/>
            <pc:sldMk cId="2119735632" sldId="285"/>
            <ac:spMk id="3" creationId="{FDF4A453-7C75-4F38-B642-C08A067CD736}"/>
          </ac:spMkLst>
        </pc:spChg>
        <pc:picChg chg="add del">
          <ac:chgData name="Nicholas McCollum" userId="8a1d0218-24a3-4294-a31d-e8f368393c57" providerId="ADAL" clId="{CEDE9FDE-4AF3-4BBD-93A4-86A69DFFD827}" dt="2019-10-30T18:43:00.464" v="17705" actId="21"/>
          <ac:picMkLst>
            <pc:docMk/>
            <pc:sldMk cId="2119735632" sldId="285"/>
            <ac:picMk id="4" creationId="{FC2A2F9A-FB46-42CC-84EB-40CE1B611B99}"/>
          </ac:picMkLst>
        </pc:picChg>
        <pc:picChg chg="add mod">
          <ac:chgData name="Nicholas McCollum" userId="8a1d0218-24a3-4294-a31d-e8f368393c57" providerId="ADAL" clId="{CEDE9FDE-4AF3-4BBD-93A4-86A69DFFD827}" dt="2019-10-30T19:42:38.686" v="17878" actId="1076"/>
          <ac:picMkLst>
            <pc:docMk/>
            <pc:sldMk cId="2119735632" sldId="285"/>
            <ac:picMk id="6" creationId="{6D5403DB-DB19-463D-AD12-680EE9172219}"/>
          </ac:picMkLst>
        </pc:picChg>
      </pc:sldChg>
      <pc:sldChg chg="modSp new modTransition">
        <pc:chgData name="Nicholas McCollum" userId="8a1d0218-24a3-4294-a31d-e8f368393c57" providerId="ADAL" clId="{CEDE9FDE-4AF3-4BBD-93A4-86A69DFFD827}" dt="2019-11-01T14:01:40.203" v="17964" actId="6549"/>
        <pc:sldMkLst>
          <pc:docMk/>
          <pc:sldMk cId="3820502095" sldId="286"/>
        </pc:sldMkLst>
        <pc:spChg chg="mod">
          <ac:chgData name="Nicholas McCollum" userId="8a1d0218-24a3-4294-a31d-e8f368393c57" providerId="ADAL" clId="{CEDE9FDE-4AF3-4BBD-93A4-86A69DFFD827}" dt="2019-10-30T15:52:56.241" v="14836" actId="255"/>
          <ac:spMkLst>
            <pc:docMk/>
            <pc:sldMk cId="3820502095" sldId="286"/>
            <ac:spMk id="2" creationId="{1D3E242E-B35C-43C7-A621-C6ECC6EF4DC5}"/>
          </ac:spMkLst>
        </pc:spChg>
        <pc:spChg chg="mod">
          <ac:chgData name="Nicholas McCollum" userId="8a1d0218-24a3-4294-a31d-e8f368393c57" providerId="ADAL" clId="{CEDE9FDE-4AF3-4BBD-93A4-86A69DFFD827}" dt="2019-11-01T14:01:40.203" v="17964" actId="6549"/>
          <ac:spMkLst>
            <pc:docMk/>
            <pc:sldMk cId="3820502095" sldId="286"/>
            <ac:spMk id="3" creationId="{37107972-A4AC-4B8C-86D8-6A204409E6B5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3969772358" sldId="287"/>
        </pc:sldMkLst>
        <pc:spChg chg="mod">
          <ac:chgData name="Nicholas McCollum" userId="8a1d0218-24a3-4294-a31d-e8f368393c57" providerId="ADAL" clId="{CEDE9FDE-4AF3-4BBD-93A4-86A69DFFD827}" dt="2019-10-24T20:58:18.889" v="9757" actId="20577"/>
          <ac:spMkLst>
            <pc:docMk/>
            <pc:sldMk cId="3969772358" sldId="287"/>
            <ac:spMk id="2" creationId="{8724C22C-2BB2-4581-998E-7496FDEA696B}"/>
          </ac:spMkLst>
        </pc:spChg>
        <pc:spChg chg="mod">
          <ac:chgData name="Nicholas McCollum" userId="8a1d0218-24a3-4294-a31d-e8f368393c57" providerId="ADAL" clId="{CEDE9FDE-4AF3-4BBD-93A4-86A69DFFD827}" dt="2019-10-30T16:03:30.074" v="14894" actId="20577"/>
          <ac:spMkLst>
            <pc:docMk/>
            <pc:sldMk cId="3969772358" sldId="287"/>
            <ac:spMk id="3" creationId="{256C5709-3D09-49C1-BFAF-AA895F0E49BD}"/>
          </ac:spMkLst>
        </pc:spChg>
        <pc:picChg chg="add mod">
          <ac:chgData name="Nicholas McCollum" userId="8a1d0218-24a3-4294-a31d-e8f368393c57" providerId="ADAL" clId="{CEDE9FDE-4AF3-4BBD-93A4-86A69DFFD827}" dt="2019-10-30T16:03:04.391" v="14877" actId="207"/>
          <ac:picMkLst>
            <pc:docMk/>
            <pc:sldMk cId="3969772358" sldId="287"/>
            <ac:picMk id="4" creationId="{1E7B758E-0E31-4111-AB2A-7C4C370815A9}"/>
          </ac:picMkLst>
        </pc:pic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2613504715" sldId="288"/>
        </pc:sldMkLst>
        <pc:spChg chg="mod">
          <ac:chgData name="Nicholas McCollum" userId="8a1d0218-24a3-4294-a31d-e8f368393c57" providerId="ADAL" clId="{CEDE9FDE-4AF3-4BBD-93A4-86A69DFFD827}" dt="2019-10-24T21:07:32.519" v="10308" actId="20577"/>
          <ac:spMkLst>
            <pc:docMk/>
            <pc:sldMk cId="2613504715" sldId="288"/>
            <ac:spMk id="2" creationId="{C732B009-CB7D-4FE6-A270-E1CE6AD1BDE6}"/>
          </ac:spMkLst>
        </pc:spChg>
        <pc:spChg chg="mod">
          <ac:chgData name="Nicholas McCollum" userId="8a1d0218-24a3-4294-a31d-e8f368393c57" providerId="ADAL" clId="{CEDE9FDE-4AF3-4BBD-93A4-86A69DFFD827}" dt="2019-10-24T21:07:43.652" v="10355" actId="20577"/>
          <ac:spMkLst>
            <pc:docMk/>
            <pc:sldMk cId="2613504715" sldId="288"/>
            <ac:spMk id="3" creationId="{EA9028DF-450C-4D30-8BAD-7A2ECDBD2E39}"/>
          </ac:spMkLst>
        </pc:spChg>
        <pc:picChg chg="add mod">
          <ac:chgData name="Nicholas McCollum" userId="8a1d0218-24a3-4294-a31d-e8f368393c57" providerId="ADAL" clId="{CEDE9FDE-4AF3-4BBD-93A4-86A69DFFD827}" dt="2019-10-30T19:42:59.931" v="17880" actId="1076"/>
          <ac:picMkLst>
            <pc:docMk/>
            <pc:sldMk cId="2613504715" sldId="288"/>
            <ac:picMk id="4" creationId="{E7E0A7B0-8E8B-444E-81AC-5CBB1D5421D8}"/>
          </ac:picMkLst>
        </pc:picChg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3784023842" sldId="289"/>
        </pc:sldMkLst>
        <pc:spChg chg="mod">
          <ac:chgData name="Nicholas McCollum" userId="8a1d0218-24a3-4294-a31d-e8f368393c57" providerId="ADAL" clId="{CEDE9FDE-4AF3-4BBD-93A4-86A69DFFD827}" dt="2019-10-30T15:53:20.011" v="14839" actId="255"/>
          <ac:spMkLst>
            <pc:docMk/>
            <pc:sldMk cId="3784023842" sldId="289"/>
            <ac:spMk id="2" creationId="{97D43B51-E23B-419C-991F-83356F6062BB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3784023842" sldId="289"/>
            <ac:spMk id="3" creationId="{524DD57A-1302-48BC-8FC3-F6E8DD8F4A88}"/>
          </ac:spMkLst>
        </pc:spChg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2374593495" sldId="290"/>
        </pc:sldMkLst>
        <pc:spChg chg="mod">
          <ac:chgData name="Nicholas McCollum" userId="8a1d0218-24a3-4294-a31d-e8f368393c57" providerId="ADAL" clId="{CEDE9FDE-4AF3-4BBD-93A4-86A69DFFD827}" dt="2019-10-25T19:38:19.095" v="11074" actId="20577"/>
          <ac:spMkLst>
            <pc:docMk/>
            <pc:sldMk cId="2374593495" sldId="290"/>
            <ac:spMk id="2" creationId="{F39C9DA4-1D9B-48C6-B4E2-1E54A85A4912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2374593495" sldId="290"/>
            <ac:spMk id="3" creationId="{28C915FF-2F8E-4595-92FF-80CBD02764E4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1T19:35:33.872" v="17955" actId="1035"/>
        <pc:sldMkLst>
          <pc:docMk/>
          <pc:sldMk cId="3613496049" sldId="291"/>
        </pc:sldMkLst>
        <pc:spChg chg="mod">
          <ac:chgData name="Nicholas McCollum" userId="8a1d0218-24a3-4294-a31d-e8f368393c57" providerId="ADAL" clId="{CEDE9FDE-4AF3-4BBD-93A4-86A69DFFD827}" dt="2019-10-30T15:53:42.417" v="14841" actId="255"/>
          <ac:spMkLst>
            <pc:docMk/>
            <pc:sldMk cId="3613496049" sldId="291"/>
            <ac:spMk id="2" creationId="{64B8BD61-7190-4F6F-850A-A6B828B57117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3613496049" sldId="291"/>
            <ac:spMk id="3" creationId="{A8D7763A-FFCF-4C1B-B64D-7FBB274695E3}"/>
          </ac:spMkLst>
        </pc:spChg>
        <pc:spChg chg="add mod">
          <ac:chgData name="Nicholas McCollum" userId="8a1d0218-24a3-4294-a31d-e8f368393c57" providerId="ADAL" clId="{CEDE9FDE-4AF3-4BBD-93A4-86A69DFFD827}" dt="2019-10-31T19:35:33.872" v="17955" actId="1035"/>
          <ac:spMkLst>
            <pc:docMk/>
            <pc:sldMk cId="3613496049" sldId="291"/>
            <ac:spMk id="4" creationId="{2F720370-A9AC-4C1E-B730-B6196795017E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1T19:35:16.815" v="17934" actId="1036"/>
        <pc:sldMkLst>
          <pc:docMk/>
          <pc:sldMk cId="4247182192" sldId="292"/>
        </pc:sldMkLst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4247182192" sldId="292"/>
            <ac:spMk id="2" creationId="{AC1AD62A-8A5E-4D2E-A9E0-E9003FB5D64C}"/>
          </ac:spMkLst>
        </pc:spChg>
        <pc:spChg chg="mod">
          <ac:chgData name="Nicholas McCollum" userId="8a1d0218-24a3-4294-a31d-e8f368393c57" providerId="ADAL" clId="{CEDE9FDE-4AF3-4BBD-93A4-86A69DFFD827}" dt="2019-10-30T12:55:31.250" v="13400"/>
          <ac:spMkLst>
            <pc:docMk/>
            <pc:sldMk cId="4247182192" sldId="292"/>
            <ac:spMk id="3" creationId="{81432BF0-8F29-4253-87FE-7E53E09A9775}"/>
          </ac:spMkLst>
        </pc:spChg>
        <pc:spChg chg="add mod">
          <ac:chgData name="Nicholas McCollum" userId="8a1d0218-24a3-4294-a31d-e8f368393c57" providerId="ADAL" clId="{CEDE9FDE-4AF3-4BBD-93A4-86A69DFFD827}" dt="2019-10-31T19:35:16.815" v="17934" actId="1036"/>
          <ac:spMkLst>
            <pc:docMk/>
            <pc:sldMk cId="4247182192" sldId="292"/>
            <ac:spMk id="4" creationId="{FF7B8C2C-17A1-4307-A1A7-CC2B558AE945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2534546261" sldId="293"/>
        </pc:sldMkLst>
        <pc:spChg chg="mod">
          <ac:chgData name="Nicholas McCollum" userId="8a1d0218-24a3-4294-a31d-e8f368393c57" providerId="ADAL" clId="{CEDE9FDE-4AF3-4BBD-93A4-86A69DFFD827}" dt="2019-10-25T20:16:11.713" v="13300" actId="20577"/>
          <ac:spMkLst>
            <pc:docMk/>
            <pc:sldMk cId="2534546261" sldId="293"/>
            <ac:spMk id="2" creationId="{F907041B-458D-408C-89B0-19BDC95EFBA4}"/>
          </ac:spMkLst>
        </pc:spChg>
        <pc:spChg chg="mod">
          <ac:chgData name="Nicholas McCollum" userId="8a1d0218-24a3-4294-a31d-e8f368393c57" providerId="ADAL" clId="{CEDE9FDE-4AF3-4BBD-93A4-86A69DFFD827}" dt="2019-10-25T20:16:34.400" v="13349" actId="20577"/>
          <ac:spMkLst>
            <pc:docMk/>
            <pc:sldMk cId="2534546261" sldId="293"/>
            <ac:spMk id="3" creationId="{56BC3394-71AE-4F68-9D00-633210DCBF2E}"/>
          </ac:spMkLst>
        </pc:spChg>
        <pc:picChg chg="add mod">
          <ac:chgData name="Nicholas McCollum" userId="8a1d0218-24a3-4294-a31d-e8f368393c57" providerId="ADAL" clId="{CEDE9FDE-4AF3-4BBD-93A4-86A69DFFD827}" dt="2019-10-30T18:43:40.754" v="17786" actId="1076"/>
          <ac:picMkLst>
            <pc:docMk/>
            <pc:sldMk cId="2534546261" sldId="293"/>
            <ac:picMk id="4" creationId="{8BBE28B6-CD8D-43FE-9426-03F3AB01B8E9}"/>
          </ac:picMkLst>
        </pc:picChg>
      </pc:sldChg>
      <pc:sldChg chg="modSp modTransition">
        <pc:chgData name="Nicholas McCollum" userId="8a1d0218-24a3-4294-a31d-e8f368393c57" providerId="ADAL" clId="{CEDE9FDE-4AF3-4BBD-93A4-86A69DFFD827}" dt="2019-10-30T19:45:12.656" v="17884"/>
        <pc:sldMkLst>
          <pc:docMk/>
          <pc:sldMk cId="0" sldId="294"/>
        </pc:sldMkLst>
        <pc:spChg chg="mod">
          <ac:chgData name="Nicholas McCollum" userId="8a1d0218-24a3-4294-a31d-e8f368393c57" providerId="ADAL" clId="{CEDE9FDE-4AF3-4BBD-93A4-86A69DFFD827}" dt="2019-10-30T12:59:41.780" v="13493" actId="255"/>
          <ac:spMkLst>
            <pc:docMk/>
            <pc:sldMk cId="0" sldId="294"/>
            <ac:spMk id="5" creationId="{00000000-0000-0000-0000-000000000000}"/>
          </ac:spMkLst>
        </pc:spChg>
        <pc:spChg chg="mod">
          <ac:chgData name="Nicholas McCollum" userId="8a1d0218-24a3-4294-a31d-e8f368393c57" providerId="ADAL" clId="{CEDE9FDE-4AF3-4BBD-93A4-86A69DFFD827}" dt="2019-10-30T13:00:28.123" v="13550" actId="20577"/>
          <ac:spMkLst>
            <pc:docMk/>
            <pc:sldMk cId="0" sldId="294"/>
            <ac:spMk id="6" creationId="{00000000-0000-0000-0000-000000000000}"/>
          </ac:spMkLst>
        </pc:sp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4247201122" sldId="295"/>
        </pc:sldMkLst>
        <pc:spChg chg="mod">
          <ac:chgData name="Nicholas McCollum" userId="8a1d0218-24a3-4294-a31d-e8f368393c57" providerId="ADAL" clId="{CEDE9FDE-4AF3-4BBD-93A4-86A69DFFD827}" dt="2019-10-30T15:17:24.161" v="14724" actId="20577"/>
          <ac:spMkLst>
            <pc:docMk/>
            <pc:sldMk cId="4247201122" sldId="295"/>
            <ac:spMk id="2" creationId="{019CDEAE-E27E-49AF-A1AC-33F3DD5BD4E2}"/>
          </ac:spMkLst>
        </pc:spChg>
        <pc:spChg chg="mod">
          <ac:chgData name="Nicholas McCollum" userId="8a1d0218-24a3-4294-a31d-e8f368393c57" providerId="ADAL" clId="{CEDE9FDE-4AF3-4BBD-93A4-86A69DFFD827}" dt="2019-10-30T15:17:36.725" v="14777" actId="20577"/>
          <ac:spMkLst>
            <pc:docMk/>
            <pc:sldMk cId="4247201122" sldId="295"/>
            <ac:spMk id="3" creationId="{2A8C847C-EECC-40D7-A654-6FFFAA7A30CA}"/>
          </ac:spMkLst>
        </pc:spChg>
        <pc:picChg chg="add mod">
          <ac:chgData name="Nicholas McCollum" userId="8a1d0218-24a3-4294-a31d-e8f368393c57" providerId="ADAL" clId="{CEDE9FDE-4AF3-4BBD-93A4-86A69DFFD827}" dt="2019-10-30T18:31:26.358" v="17457" actId="1035"/>
          <ac:picMkLst>
            <pc:docMk/>
            <pc:sldMk cId="4247201122" sldId="295"/>
            <ac:picMk id="4" creationId="{481DB336-927F-4803-ADA2-A0F2970ABB57}"/>
          </ac:picMkLst>
        </pc:picChg>
      </pc:sldChg>
      <pc:sldChg chg="add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836417557" sldId="296"/>
        </pc:sldMkLst>
      </pc:sldChg>
      <pc:sldChg chg="modSp new del">
        <pc:chgData name="Nicholas McCollum" userId="8a1d0218-24a3-4294-a31d-e8f368393c57" providerId="ADAL" clId="{CEDE9FDE-4AF3-4BBD-93A4-86A69DFFD827}" dt="2019-10-30T17:09:45.127" v="15043" actId="2696"/>
        <pc:sldMkLst>
          <pc:docMk/>
          <pc:sldMk cId="1868938452" sldId="296"/>
        </pc:sldMkLst>
        <pc:spChg chg="mod">
          <ac:chgData name="Nicholas McCollum" userId="8a1d0218-24a3-4294-a31d-e8f368393c57" providerId="ADAL" clId="{CEDE9FDE-4AF3-4BBD-93A4-86A69DFFD827}" dt="2019-10-30T17:08:27.966" v="14903" actId="20577"/>
          <ac:spMkLst>
            <pc:docMk/>
            <pc:sldMk cId="1868938452" sldId="296"/>
            <ac:spMk id="2" creationId="{DC9E7088-19D8-437D-9DA6-3E7EC132AA05}"/>
          </ac:spMkLst>
        </pc:spChg>
        <pc:spChg chg="mod">
          <ac:chgData name="Nicholas McCollum" userId="8a1d0218-24a3-4294-a31d-e8f368393c57" providerId="ADAL" clId="{CEDE9FDE-4AF3-4BBD-93A4-86A69DFFD827}" dt="2019-10-30T17:09:03.479" v="15042" actId="20577"/>
          <ac:spMkLst>
            <pc:docMk/>
            <pc:sldMk cId="1868938452" sldId="296"/>
            <ac:spMk id="3" creationId="{A689F979-0DCE-4490-BE3C-B5410B60662E}"/>
          </ac:spMkLst>
        </pc:spChg>
      </pc:sldChg>
      <pc:sldChg chg="modSp add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351121433" sldId="297"/>
        </pc:sldMkLst>
        <pc:spChg chg="mod">
          <ac:chgData name="Nicholas McCollum" userId="8a1d0218-24a3-4294-a31d-e8f368393c57" providerId="ADAL" clId="{CEDE9FDE-4AF3-4BBD-93A4-86A69DFFD827}" dt="2019-10-30T17:13:27.152" v="15434" actId="20577"/>
          <ac:spMkLst>
            <pc:docMk/>
            <pc:sldMk cId="1351121433" sldId="297"/>
            <ac:spMk id="2" creationId="{92F77BA6-0DC7-4498-AD7B-E3D2BBD4BF48}"/>
          </ac:spMkLst>
        </pc:spChg>
        <pc:spChg chg="mod">
          <ac:chgData name="Nicholas McCollum" userId="8a1d0218-24a3-4294-a31d-e8f368393c57" providerId="ADAL" clId="{CEDE9FDE-4AF3-4BBD-93A4-86A69DFFD827}" dt="2019-10-30T17:19:26.044" v="15681" actId="20577"/>
          <ac:spMkLst>
            <pc:docMk/>
            <pc:sldMk cId="1351121433" sldId="297"/>
            <ac:spMk id="3" creationId="{AA480A08-B69E-44C4-952A-BD0321672890}"/>
          </ac:spMkLst>
        </pc:spChg>
      </pc:sldChg>
      <pc:sldChg chg="new del">
        <pc:chgData name="Nicholas McCollum" userId="8a1d0218-24a3-4294-a31d-e8f368393c57" providerId="ADAL" clId="{CEDE9FDE-4AF3-4BBD-93A4-86A69DFFD827}" dt="2019-10-30T17:22:04.095" v="15683" actId="2696"/>
        <pc:sldMkLst>
          <pc:docMk/>
          <pc:sldMk cId="2019322834" sldId="298"/>
        </pc:sldMkLst>
      </pc:sldChg>
      <pc:sldChg chg="addSp delSp modSp new mod modTransition modClrScheme chgLayout">
        <pc:chgData name="Nicholas McCollum" userId="8a1d0218-24a3-4294-a31d-e8f368393c57" providerId="ADAL" clId="{CEDE9FDE-4AF3-4BBD-93A4-86A69DFFD827}" dt="2019-10-30T19:45:04.670" v="17883"/>
        <pc:sldMkLst>
          <pc:docMk/>
          <pc:sldMk cId="3002751241" sldId="298"/>
        </pc:sldMkLst>
        <pc:spChg chg="mod ord">
          <ac:chgData name="Nicholas McCollum" userId="8a1d0218-24a3-4294-a31d-e8f368393c57" providerId="ADAL" clId="{CEDE9FDE-4AF3-4BBD-93A4-86A69DFFD827}" dt="2019-10-30T17:50:41.536" v="16086" actId="700"/>
          <ac:spMkLst>
            <pc:docMk/>
            <pc:sldMk cId="3002751241" sldId="298"/>
            <ac:spMk id="2" creationId="{5E5CA595-ED42-4965-B58A-C581CC5B7594}"/>
          </ac:spMkLst>
        </pc:spChg>
        <pc:spChg chg="del mod ord">
          <ac:chgData name="Nicholas McCollum" userId="8a1d0218-24a3-4294-a31d-e8f368393c57" providerId="ADAL" clId="{CEDE9FDE-4AF3-4BBD-93A4-86A69DFFD827}" dt="2019-10-30T17:25:31.454" v="15711" actId="700"/>
          <ac:spMkLst>
            <pc:docMk/>
            <pc:sldMk cId="3002751241" sldId="298"/>
            <ac:spMk id="3" creationId="{7C2F7C89-B162-4833-BE53-F6685DAB0F40}"/>
          </ac:spMkLst>
        </pc:spChg>
        <pc:spChg chg="del">
          <ac:chgData name="Nicholas McCollum" userId="8a1d0218-24a3-4294-a31d-e8f368393c57" providerId="ADAL" clId="{CEDE9FDE-4AF3-4BBD-93A4-86A69DFFD827}" dt="2019-10-30T17:25:31.454" v="15711" actId="700"/>
          <ac:spMkLst>
            <pc:docMk/>
            <pc:sldMk cId="3002751241" sldId="298"/>
            <ac:spMk id="4" creationId="{CE4D9CC9-C68A-458D-9BD8-BBA39935B0B2}"/>
          </ac:spMkLst>
        </pc:spChg>
        <pc:spChg chg="add mod ord">
          <ac:chgData name="Nicholas McCollum" userId="8a1d0218-24a3-4294-a31d-e8f368393c57" providerId="ADAL" clId="{CEDE9FDE-4AF3-4BBD-93A4-86A69DFFD827}" dt="2019-10-30T17:50:41.536" v="16086" actId="700"/>
          <ac:spMkLst>
            <pc:docMk/>
            <pc:sldMk cId="3002751241" sldId="298"/>
            <ac:spMk id="6" creationId="{C6BB2B56-AD4A-4359-9486-AE65786536FE}"/>
          </ac:spMkLst>
        </pc:spChg>
        <pc:spChg chg="add mod">
          <ac:chgData name="Nicholas McCollum" userId="8a1d0218-24a3-4294-a31d-e8f368393c57" providerId="ADAL" clId="{CEDE9FDE-4AF3-4BBD-93A4-86A69DFFD827}" dt="2019-10-30T17:39:27.621" v="16082" actId="1035"/>
          <ac:spMkLst>
            <pc:docMk/>
            <pc:sldMk cId="3002751241" sldId="298"/>
            <ac:spMk id="7" creationId="{EFD47FC2-1D32-4FC3-B098-02C354AD6F08}"/>
          </ac:spMkLst>
        </pc:spChg>
        <pc:picChg chg="add">
          <ac:chgData name="Nicholas McCollum" userId="8a1d0218-24a3-4294-a31d-e8f368393c57" providerId="ADAL" clId="{CEDE9FDE-4AF3-4BBD-93A4-86A69DFFD827}" dt="2019-10-30T17:22:40.316" v="15710"/>
          <ac:picMkLst>
            <pc:docMk/>
            <pc:sldMk cId="3002751241" sldId="298"/>
            <ac:picMk id="5" creationId="{E45DEC22-6929-4D5A-B11A-0A1AD1046611}"/>
          </ac:picMkLst>
        </pc:picChg>
      </pc:sldChg>
      <pc:sldChg chg="addSp 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959740259" sldId="299"/>
        </pc:sldMkLst>
        <pc:spChg chg="mod">
          <ac:chgData name="Nicholas McCollum" userId="8a1d0218-24a3-4294-a31d-e8f368393c57" providerId="ADAL" clId="{CEDE9FDE-4AF3-4BBD-93A4-86A69DFFD827}" dt="2019-10-30T17:51:16.459" v="16125" actId="20577"/>
          <ac:spMkLst>
            <pc:docMk/>
            <pc:sldMk cId="959740259" sldId="299"/>
            <ac:spMk id="2" creationId="{1AFEBB0F-DD33-412A-B7BF-626C13BE8511}"/>
          </ac:spMkLst>
        </pc:spChg>
        <pc:spChg chg="mod">
          <ac:chgData name="Nicholas McCollum" userId="8a1d0218-24a3-4294-a31d-e8f368393c57" providerId="ADAL" clId="{CEDE9FDE-4AF3-4BBD-93A4-86A69DFFD827}" dt="2019-10-30T17:57:48.973" v="16230" actId="1035"/>
          <ac:spMkLst>
            <pc:docMk/>
            <pc:sldMk cId="959740259" sldId="299"/>
            <ac:spMk id="3" creationId="{5D876A2C-8EFA-45E2-B290-8A67D57C9C73}"/>
          </ac:spMkLst>
        </pc:spChg>
        <pc:picChg chg="add mod">
          <ac:chgData name="Nicholas McCollum" userId="8a1d0218-24a3-4294-a31d-e8f368393c57" providerId="ADAL" clId="{CEDE9FDE-4AF3-4BBD-93A4-86A69DFFD827}" dt="2019-10-30T17:55:29.362" v="16205" actId="14100"/>
          <ac:picMkLst>
            <pc:docMk/>
            <pc:sldMk cId="959740259" sldId="299"/>
            <ac:picMk id="5" creationId="{33757A4B-C01D-4E47-A0B6-DCF9AA142D7F}"/>
          </ac:picMkLst>
        </pc:picChg>
        <pc:picChg chg="add mod">
          <ac:chgData name="Nicholas McCollum" userId="8a1d0218-24a3-4294-a31d-e8f368393c57" providerId="ADAL" clId="{CEDE9FDE-4AF3-4BBD-93A4-86A69DFFD827}" dt="2019-10-30T17:56:02.556" v="16212" actId="1076"/>
          <ac:picMkLst>
            <pc:docMk/>
            <pc:sldMk cId="959740259" sldId="299"/>
            <ac:picMk id="7" creationId="{4419DB0F-C0A9-4CF9-BF33-899DAE948CF1}"/>
          </ac:picMkLst>
        </pc:picChg>
        <pc:picChg chg="add">
          <ac:chgData name="Nicholas McCollum" userId="8a1d0218-24a3-4294-a31d-e8f368393c57" providerId="ADAL" clId="{CEDE9FDE-4AF3-4BBD-93A4-86A69DFFD827}" dt="2019-10-30T17:57:19.030" v="16213"/>
          <ac:picMkLst>
            <pc:docMk/>
            <pc:sldMk cId="959740259" sldId="299"/>
            <ac:picMk id="8" creationId="{6F53B496-ED7F-44E8-A011-BB403BE3C234}"/>
          </ac:picMkLst>
        </pc:picChg>
      </pc:sldChg>
      <pc:sldChg chg="new del">
        <pc:chgData name="Nicholas McCollum" userId="8a1d0218-24a3-4294-a31d-e8f368393c57" providerId="ADAL" clId="{CEDE9FDE-4AF3-4BBD-93A4-86A69DFFD827}" dt="2019-10-30T17:50:14.968" v="16084" actId="680"/>
        <pc:sldMkLst>
          <pc:docMk/>
          <pc:sldMk cId="1109526089" sldId="299"/>
        </pc:sldMkLst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492647712" sldId="300"/>
        </pc:sldMkLst>
        <pc:spChg chg="mod">
          <ac:chgData name="Nicholas McCollum" userId="8a1d0218-24a3-4294-a31d-e8f368393c57" providerId="ADAL" clId="{CEDE9FDE-4AF3-4BBD-93A4-86A69DFFD827}" dt="2019-10-30T17:59:22.707" v="16238" actId="20577"/>
          <ac:spMkLst>
            <pc:docMk/>
            <pc:sldMk cId="1492647712" sldId="300"/>
            <ac:spMk id="2" creationId="{E6A7A3B5-B5A7-4DA6-9C79-2E49BFFE8AEF}"/>
          </ac:spMkLst>
        </pc:spChg>
        <pc:spChg chg="mod">
          <ac:chgData name="Nicholas McCollum" userId="8a1d0218-24a3-4294-a31d-e8f368393c57" providerId="ADAL" clId="{CEDE9FDE-4AF3-4BBD-93A4-86A69DFFD827}" dt="2019-10-30T18:05:28.229" v="16844" actId="20577"/>
          <ac:spMkLst>
            <pc:docMk/>
            <pc:sldMk cId="1492647712" sldId="300"/>
            <ac:spMk id="3" creationId="{A6BDBE19-71CB-4263-92DB-E5C2CCA3A384}"/>
          </ac:spMkLst>
        </pc:spChg>
      </pc:sldChg>
      <pc:sldChg chg="modSp new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1477717244" sldId="301"/>
        </pc:sldMkLst>
        <pc:spChg chg="mod">
          <ac:chgData name="Nicholas McCollum" userId="8a1d0218-24a3-4294-a31d-e8f368393c57" providerId="ADAL" clId="{CEDE9FDE-4AF3-4BBD-93A4-86A69DFFD827}" dt="2019-10-30T18:05:42.519" v="16863" actId="20577"/>
          <ac:spMkLst>
            <pc:docMk/>
            <pc:sldMk cId="1477717244" sldId="301"/>
            <ac:spMk id="2" creationId="{5967722C-AB3F-4CB9-BA57-3C7CFCA5D0DB}"/>
          </ac:spMkLst>
        </pc:spChg>
        <pc:spChg chg="mod">
          <ac:chgData name="Nicholas McCollum" userId="8a1d0218-24a3-4294-a31d-e8f368393c57" providerId="ADAL" clId="{CEDE9FDE-4AF3-4BBD-93A4-86A69DFFD827}" dt="2019-10-30T18:26:18.273" v="17334" actId="27636"/>
          <ac:spMkLst>
            <pc:docMk/>
            <pc:sldMk cId="1477717244" sldId="301"/>
            <ac:spMk id="3" creationId="{7EB6826A-B0F8-41E1-A6B7-10FECE2C04B3}"/>
          </ac:spMkLst>
        </pc:spChg>
      </pc:sldChg>
      <pc:sldChg chg="modSp add modTransition">
        <pc:chgData name="Nicholas McCollum" userId="8a1d0218-24a3-4294-a31d-e8f368393c57" providerId="ADAL" clId="{CEDE9FDE-4AF3-4BBD-93A4-86A69DFFD827}" dt="2019-10-30T19:45:04.670" v="17883"/>
        <pc:sldMkLst>
          <pc:docMk/>
          <pc:sldMk cId="2957587277" sldId="302"/>
        </pc:sldMkLst>
        <pc:spChg chg="mod">
          <ac:chgData name="Nicholas McCollum" userId="8a1d0218-24a3-4294-a31d-e8f368393c57" providerId="ADAL" clId="{CEDE9FDE-4AF3-4BBD-93A4-86A69DFFD827}" dt="2019-10-30T18:26:28.557" v="17339" actId="27636"/>
          <ac:spMkLst>
            <pc:docMk/>
            <pc:sldMk cId="2957587277" sldId="302"/>
            <ac:spMk id="3" creationId="{7EB6826A-B0F8-41E1-A6B7-10FECE2C04B3}"/>
          </ac:spMkLst>
        </pc:spChg>
      </pc:sldChg>
      <pc:sldChg chg="modTransition modAnim">
        <pc:chgData name="Nicholas McCollum" userId="8a1d0218-24a3-4294-a31d-e8f368393c57" providerId="ADAL" clId="{CEDE9FDE-4AF3-4BBD-93A4-86A69DFFD827}" dt="2019-10-30T19:45:04.670" v="17883"/>
        <pc:sldMkLst>
          <pc:docMk/>
          <pc:sldMk cId="2393464023" sldId="303"/>
        </pc:sldMkLst>
      </pc:sldChg>
      <pc:sldChg chg="modTransition modAnim">
        <pc:chgData name="Nicholas McCollum" userId="8a1d0218-24a3-4294-a31d-e8f368393c57" providerId="ADAL" clId="{CEDE9FDE-4AF3-4BBD-93A4-86A69DFFD827}" dt="2019-10-30T19:45:04.670" v="17883"/>
        <pc:sldMkLst>
          <pc:docMk/>
          <pc:sldMk cId="3877043060" sldId="3198"/>
        </pc:sldMkLst>
      </pc:sldChg>
      <pc:sldChg chg="modSp new ord">
        <pc:chgData name="Nicholas McCollum" userId="8a1d0218-24a3-4294-a31d-e8f368393c57" providerId="ADAL" clId="{CEDE9FDE-4AF3-4BBD-93A4-86A69DFFD827}" dt="2019-10-30T19:52:47.373" v="17908"/>
        <pc:sldMkLst>
          <pc:docMk/>
          <pc:sldMk cId="1037128999" sldId="3199"/>
        </pc:sldMkLst>
        <pc:spChg chg="mod">
          <ac:chgData name="Nicholas McCollum" userId="8a1d0218-24a3-4294-a31d-e8f368393c57" providerId="ADAL" clId="{CEDE9FDE-4AF3-4BBD-93A4-86A69DFFD827}" dt="2019-10-30T19:46:58.493" v="17904" actId="20577"/>
          <ac:spMkLst>
            <pc:docMk/>
            <pc:sldMk cId="1037128999" sldId="3199"/>
            <ac:spMk id="2" creationId="{6CDD4AED-EC8F-44E2-9A8F-949FDE6C8577}"/>
          </ac:spMkLst>
        </pc:spChg>
        <pc:spChg chg="mod">
          <ac:chgData name="Nicholas McCollum" userId="8a1d0218-24a3-4294-a31d-e8f368393c57" providerId="ADAL" clId="{CEDE9FDE-4AF3-4BBD-93A4-86A69DFFD827}" dt="2019-10-30T19:52:35.330" v="17906" actId="20577"/>
          <ac:spMkLst>
            <pc:docMk/>
            <pc:sldMk cId="1037128999" sldId="3199"/>
            <ac:spMk id="3" creationId="{23845142-475F-4E08-979B-087DB3C6C4A5}"/>
          </ac:spMkLst>
        </pc:spChg>
      </pc:sldChg>
      <pc:sldMasterChg chg="addSp delSp modSp modSldLayout">
        <pc:chgData name="Nicholas McCollum" userId="8a1d0218-24a3-4294-a31d-e8f368393c57" providerId="ADAL" clId="{CEDE9FDE-4AF3-4BBD-93A4-86A69DFFD827}" dt="2019-10-30T13:04:27.403" v="13591" actId="1076"/>
        <pc:sldMasterMkLst>
          <pc:docMk/>
          <pc:sldMasterMk cId="1922138723" sldId="2147483648"/>
        </pc:sldMasterMkLst>
        <pc:spChg chg="mod">
          <ac:chgData name="Nicholas McCollum" userId="8a1d0218-24a3-4294-a31d-e8f368393c57" providerId="ADAL" clId="{CEDE9FDE-4AF3-4BBD-93A4-86A69DFFD827}" dt="2019-10-30T12:49:02.405" v="13376" actId="207"/>
          <ac:spMkLst>
            <pc:docMk/>
            <pc:sldMasterMk cId="1922138723" sldId="2147483648"/>
            <ac:spMk id="2" creationId="{F319390D-CF6A-4586-80A4-E3AD7FCA312B}"/>
          </ac:spMkLst>
        </pc:spChg>
        <pc:spChg chg="mod">
          <ac:chgData name="Nicholas McCollum" userId="8a1d0218-24a3-4294-a31d-e8f368393c57" providerId="ADAL" clId="{CEDE9FDE-4AF3-4BBD-93A4-86A69DFFD827}" dt="2019-10-30T12:49:10.537" v="13377" actId="2711"/>
          <ac:spMkLst>
            <pc:docMk/>
            <pc:sldMasterMk cId="1922138723" sldId="2147483648"/>
            <ac:spMk id="3" creationId="{E245E43A-35B7-4807-98A7-6CCC05EE6D72}"/>
          </ac:spMkLst>
        </pc:spChg>
        <pc:picChg chg="add del mod">
          <ac:chgData name="Nicholas McCollum" userId="8a1d0218-24a3-4294-a31d-e8f368393c57" providerId="ADAL" clId="{CEDE9FDE-4AF3-4BBD-93A4-86A69DFFD827}" dt="2019-10-30T13:04:27.403" v="13591" actId="1076"/>
          <ac:picMkLst>
            <pc:docMk/>
            <pc:sldMasterMk cId="1922138723" sldId="2147483648"/>
            <ac:picMk id="7" creationId="{0B8E771C-661E-49D5-886D-91952F7FB9F7}"/>
          </ac:picMkLst>
        </pc:picChg>
        <pc:sldLayoutChg chg="modSp">
          <pc:chgData name="Nicholas McCollum" userId="8a1d0218-24a3-4294-a31d-e8f368393c57" providerId="ADAL" clId="{CEDE9FDE-4AF3-4BBD-93A4-86A69DFFD827}" dt="2019-10-30T12:50:25.341" v="13379" actId="255"/>
          <pc:sldLayoutMkLst>
            <pc:docMk/>
            <pc:sldMasterMk cId="1922138723" sldId="2147483648"/>
            <pc:sldLayoutMk cId="1039279254" sldId="2147483649"/>
          </pc:sldLayoutMkLst>
          <pc:spChg chg="mod">
            <ac:chgData name="Nicholas McCollum" userId="8a1d0218-24a3-4294-a31d-e8f368393c57" providerId="ADAL" clId="{CEDE9FDE-4AF3-4BBD-93A4-86A69DFFD827}" dt="2019-10-30T12:50:17.445" v="13378" actId="255"/>
            <ac:spMkLst>
              <pc:docMk/>
              <pc:sldMasterMk cId="1922138723" sldId="2147483648"/>
              <pc:sldLayoutMk cId="1039279254" sldId="2147483649"/>
              <ac:spMk id="2" creationId="{6201C302-E833-4EFA-8D22-41C3D8552CE1}"/>
            </ac:spMkLst>
          </pc:spChg>
          <pc:spChg chg="mod">
            <ac:chgData name="Nicholas McCollum" userId="8a1d0218-24a3-4294-a31d-e8f368393c57" providerId="ADAL" clId="{CEDE9FDE-4AF3-4BBD-93A4-86A69DFFD827}" dt="2019-10-30T12:50:25.341" v="13379" actId="255"/>
            <ac:spMkLst>
              <pc:docMk/>
              <pc:sldMasterMk cId="1922138723" sldId="2147483648"/>
              <pc:sldLayoutMk cId="1039279254" sldId="2147483649"/>
              <ac:spMk id="3" creationId="{5C2559E8-97F3-4B00-8211-488A6251BC0A}"/>
            </ac:spMkLst>
          </pc:spChg>
        </pc:sldLayoutChg>
        <pc:sldLayoutChg chg="modSp setBg">
          <pc:chgData name="Nicholas McCollum" userId="8a1d0218-24a3-4294-a31d-e8f368393c57" providerId="ADAL" clId="{CEDE9FDE-4AF3-4BBD-93A4-86A69DFFD827}" dt="2019-10-30T13:03:59.553" v="13587" actId="1037"/>
          <pc:sldLayoutMkLst>
            <pc:docMk/>
            <pc:sldMasterMk cId="1922138723" sldId="2147483648"/>
            <pc:sldLayoutMk cId="2785228272" sldId="2147483650"/>
          </pc:sldLayoutMkLst>
          <pc:spChg chg="mod">
            <ac:chgData name="Nicholas McCollum" userId="8a1d0218-24a3-4294-a31d-e8f368393c57" providerId="ADAL" clId="{CEDE9FDE-4AF3-4BBD-93A4-86A69DFFD827}" dt="2019-10-30T12:45:31.947" v="13352" actId="207"/>
            <ac:spMkLst>
              <pc:docMk/>
              <pc:sldMasterMk cId="1922138723" sldId="2147483648"/>
              <pc:sldLayoutMk cId="2785228272" sldId="2147483650"/>
              <ac:spMk id="2" creationId="{DCC87022-91C9-412C-8751-BA0B547A4704}"/>
            </ac:spMkLst>
          </pc:spChg>
          <pc:spChg chg="mod">
            <ac:chgData name="Nicholas McCollum" userId="8a1d0218-24a3-4294-a31d-e8f368393c57" providerId="ADAL" clId="{CEDE9FDE-4AF3-4BBD-93A4-86A69DFFD827}" dt="2019-10-30T12:46:32.613" v="13353" actId="2711"/>
            <ac:spMkLst>
              <pc:docMk/>
              <pc:sldMasterMk cId="1922138723" sldId="2147483648"/>
              <pc:sldLayoutMk cId="2785228272" sldId="2147483650"/>
              <ac:spMk id="3" creationId="{44ABD6C3-89BC-4D92-87DE-F16CF49B9D60}"/>
            </ac:spMkLst>
          </pc:spChg>
          <pc:spChg chg="mod">
            <ac:chgData name="Nicholas McCollum" userId="8a1d0218-24a3-4294-a31d-e8f368393c57" providerId="ADAL" clId="{CEDE9FDE-4AF3-4BBD-93A4-86A69DFFD827}" dt="2019-10-30T13:03:59.553" v="13587" actId="1037"/>
            <ac:spMkLst>
              <pc:docMk/>
              <pc:sldMasterMk cId="1922138723" sldId="2147483648"/>
              <pc:sldLayoutMk cId="2785228272" sldId="2147483650"/>
              <ac:spMk id="4" creationId="{E18DD67F-2DE2-4823-ACDF-A58FE8055BF1}"/>
            </ac:spMkLst>
          </pc:spChg>
        </pc:sldLayoutChg>
        <pc:sldLayoutChg chg="modSp">
          <pc:chgData name="Nicholas McCollum" userId="8a1d0218-24a3-4294-a31d-e8f368393c57" providerId="ADAL" clId="{CEDE9FDE-4AF3-4BBD-93A4-86A69DFFD827}" dt="2019-10-30T12:47:25.394" v="13368" actId="2711"/>
          <pc:sldLayoutMkLst>
            <pc:docMk/>
            <pc:sldMasterMk cId="1922138723" sldId="2147483648"/>
            <pc:sldLayoutMk cId="4003015817" sldId="2147483651"/>
          </pc:sldLayoutMkLst>
          <pc:spChg chg="mod">
            <ac:chgData name="Nicholas McCollum" userId="8a1d0218-24a3-4294-a31d-e8f368393c57" providerId="ADAL" clId="{CEDE9FDE-4AF3-4BBD-93A4-86A69DFFD827}" dt="2019-10-30T12:47:12.910" v="13366" actId="255"/>
            <ac:spMkLst>
              <pc:docMk/>
              <pc:sldMasterMk cId="1922138723" sldId="2147483648"/>
              <pc:sldLayoutMk cId="4003015817" sldId="2147483651"/>
              <ac:spMk id="2" creationId="{AFF7220C-D9EE-46AF-8A16-695EDB7B6701}"/>
            </ac:spMkLst>
          </pc:spChg>
          <pc:spChg chg="mod">
            <ac:chgData name="Nicholas McCollum" userId="8a1d0218-24a3-4294-a31d-e8f368393c57" providerId="ADAL" clId="{CEDE9FDE-4AF3-4BBD-93A4-86A69DFFD827}" dt="2019-10-30T12:47:25.394" v="13368" actId="2711"/>
            <ac:spMkLst>
              <pc:docMk/>
              <pc:sldMasterMk cId="1922138723" sldId="2147483648"/>
              <pc:sldLayoutMk cId="4003015817" sldId="2147483651"/>
              <ac:spMk id="3" creationId="{6BF5B214-6C5E-47AE-BD28-A9B789B6E3A8}"/>
            </ac:spMkLst>
          </pc:spChg>
        </pc:sldLayoutChg>
        <pc:sldLayoutChg chg="modSp">
          <pc:chgData name="Nicholas McCollum" userId="8a1d0218-24a3-4294-a31d-e8f368393c57" providerId="ADAL" clId="{CEDE9FDE-4AF3-4BBD-93A4-86A69DFFD827}" dt="2019-10-30T12:47:57.889" v="13373" actId="2711"/>
          <pc:sldLayoutMkLst>
            <pc:docMk/>
            <pc:sldMasterMk cId="1922138723" sldId="2147483648"/>
            <pc:sldLayoutMk cId="2435108181" sldId="2147483652"/>
          </pc:sldLayoutMkLst>
          <pc:spChg chg="mod">
            <ac:chgData name="Nicholas McCollum" userId="8a1d0218-24a3-4294-a31d-e8f368393c57" providerId="ADAL" clId="{CEDE9FDE-4AF3-4BBD-93A4-86A69DFFD827}" dt="2019-10-30T12:47:45.502" v="13371" actId="207"/>
            <ac:spMkLst>
              <pc:docMk/>
              <pc:sldMasterMk cId="1922138723" sldId="2147483648"/>
              <pc:sldLayoutMk cId="2435108181" sldId="2147483652"/>
              <ac:spMk id="2" creationId="{E47E8845-9419-4690-AEEC-E40292C0CA89}"/>
            </ac:spMkLst>
          </pc:spChg>
          <pc:spChg chg="mod">
            <ac:chgData name="Nicholas McCollum" userId="8a1d0218-24a3-4294-a31d-e8f368393c57" providerId="ADAL" clId="{CEDE9FDE-4AF3-4BBD-93A4-86A69DFFD827}" dt="2019-10-30T12:47:51.871" v="13372" actId="2711"/>
            <ac:spMkLst>
              <pc:docMk/>
              <pc:sldMasterMk cId="1922138723" sldId="2147483648"/>
              <pc:sldLayoutMk cId="2435108181" sldId="2147483652"/>
              <ac:spMk id="3" creationId="{CD7C45AE-3DD4-4D2D-BD5C-648A69D823D9}"/>
            </ac:spMkLst>
          </pc:spChg>
          <pc:spChg chg="mod">
            <ac:chgData name="Nicholas McCollum" userId="8a1d0218-24a3-4294-a31d-e8f368393c57" providerId="ADAL" clId="{CEDE9FDE-4AF3-4BBD-93A4-86A69DFFD827}" dt="2019-10-30T12:47:57.889" v="13373" actId="2711"/>
            <ac:spMkLst>
              <pc:docMk/>
              <pc:sldMasterMk cId="1922138723" sldId="2147483648"/>
              <pc:sldLayoutMk cId="2435108181" sldId="2147483652"/>
              <ac:spMk id="4" creationId="{23C08B29-A340-4870-8D93-6842499DF1B0}"/>
            </ac:spMkLst>
          </pc:spChg>
        </pc:sldLayoutChg>
      </pc:sldMasterChg>
    </pc:docChg>
  </pc:docChgLst>
  <pc:docChgLst>
    <pc:chgData name="Nicholas McCollum" userId="8a1d0218-24a3-4294-a31d-e8f368393c57" providerId="ADAL" clId="{6B5BEE66-1EA9-4C1F-A122-9937764F9702}"/>
    <pc:docChg chg="custSel modSld">
      <pc:chgData name="Nicholas McCollum" userId="8a1d0218-24a3-4294-a31d-e8f368393c57" providerId="ADAL" clId="{6B5BEE66-1EA9-4C1F-A122-9937764F9702}" dt="2019-11-21T15:09:43.638" v="336" actId="20577"/>
      <pc:docMkLst>
        <pc:docMk/>
      </pc:docMkLst>
      <pc:sldChg chg="modSp mod">
        <pc:chgData name="Nicholas McCollum" userId="8a1d0218-24a3-4294-a31d-e8f368393c57" providerId="ADAL" clId="{6B5BEE66-1EA9-4C1F-A122-9937764F9702}" dt="2019-11-21T14:02:30.747" v="40" actId="20577"/>
        <pc:sldMkLst>
          <pc:docMk/>
          <pc:sldMk cId="1334132390" sldId="274"/>
        </pc:sldMkLst>
        <pc:spChg chg="mod">
          <ac:chgData name="Nicholas McCollum" userId="8a1d0218-24a3-4294-a31d-e8f368393c57" providerId="ADAL" clId="{6B5BEE66-1EA9-4C1F-A122-9937764F9702}" dt="2019-11-21T14:02:30.747" v="40" actId="20577"/>
          <ac:spMkLst>
            <pc:docMk/>
            <pc:sldMk cId="1334132390" sldId="274"/>
            <ac:spMk id="3" creationId="{1196781C-8D03-4FBE-B743-B7130C52A0CD}"/>
          </ac:spMkLst>
        </pc:spChg>
      </pc:sldChg>
      <pc:sldChg chg="modNotesTx">
        <pc:chgData name="Nicholas McCollum" userId="8a1d0218-24a3-4294-a31d-e8f368393c57" providerId="ADAL" clId="{6B5BEE66-1EA9-4C1F-A122-9937764F9702}" dt="2019-11-21T15:09:43.638" v="336" actId="20577"/>
        <pc:sldMkLst>
          <pc:docMk/>
          <pc:sldMk cId="2568942710" sldId="275"/>
        </pc:sldMkLst>
      </pc:sldChg>
      <pc:sldChg chg="modNotesTx">
        <pc:chgData name="Nicholas McCollum" userId="8a1d0218-24a3-4294-a31d-e8f368393c57" providerId="ADAL" clId="{6B5BEE66-1EA9-4C1F-A122-9937764F9702}" dt="2019-11-21T15:08:57.688" v="331" actId="20577"/>
        <pc:sldMkLst>
          <pc:docMk/>
          <pc:sldMk cId="601654117" sldId="281"/>
        </pc:sldMkLst>
      </pc:sldChg>
      <pc:sldChg chg="modNotesTx">
        <pc:chgData name="Nicholas McCollum" userId="8a1d0218-24a3-4294-a31d-e8f368393c57" providerId="ADAL" clId="{6B5BEE66-1EA9-4C1F-A122-9937764F9702}" dt="2019-11-21T14:45:10.181" v="269" actId="20577"/>
        <pc:sldMkLst>
          <pc:docMk/>
          <pc:sldMk cId="2393464023" sldId="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C9FA8-1683-47B0-8046-E9D21C428C05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0E9D76-1F63-43C5-BE5F-59A952A368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49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6988B0C-D0FA-4593-BF38-A7BA3E9A5D69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itchFamily="-72" charset="-128"/>
                <a:cs typeface="ＭＳ Ｐゴシック" pitchFamily="-72" charset="-128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itchFamily="-72" charset="-128"/>
              <a:cs typeface="ＭＳ Ｐゴシック" pitchFamily="-72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receive a permissions error related to your Docker config file when attempting to build and push your solution, execute the following command to change ownership on your Docker config folder</a:t>
            </a:r>
          </a:p>
          <a:p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chown</a:t>
            </a:r>
            <a:r>
              <a:rPr lang="en-US" dirty="0"/>
              <a:t> "$USER":"$USER" /home/"$USER"/.docker -R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47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3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78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microsoft.com/</a:t>
            </a:r>
            <a:r>
              <a:rPr lang="en-US" dirty="0" err="1"/>
              <a:t>fasttrack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92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CCC4F-CD3A-47FD-9150-217A340237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907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collection of programs that turn a device into an IoT Edge device</a:t>
            </a:r>
          </a:p>
          <a:p>
            <a:endParaRPr lang="en-US" dirty="0"/>
          </a:p>
          <a:p>
            <a:r>
              <a:rPr lang="en-US" dirty="0"/>
              <a:t>Enable IoT Edge devices to receive code to run at the edge and communicate the results</a:t>
            </a:r>
          </a:p>
          <a:p>
            <a:endParaRPr lang="en-US" dirty="0"/>
          </a:p>
          <a:p>
            <a:r>
              <a:rPr lang="en-US" dirty="0"/>
              <a:t>Responsibilities are divided between two components</a:t>
            </a:r>
          </a:p>
          <a:p>
            <a:pPr lvl="1"/>
            <a:r>
              <a:rPr lang="en-US" dirty="0"/>
              <a:t>IoT Edge Hub is responsible for communication</a:t>
            </a:r>
          </a:p>
          <a:p>
            <a:pPr lvl="1"/>
            <a:r>
              <a:rPr lang="en-US" dirty="0"/>
              <a:t>IoT Edge Agent deploys and monitors modules</a:t>
            </a:r>
          </a:p>
          <a:p>
            <a:pPr lvl="1"/>
            <a:endParaRPr lang="en-US" dirty="0"/>
          </a:p>
          <a:p>
            <a:r>
              <a:rPr lang="en-US" dirty="0"/>
              <a:t>IoT Edge Hub and IoT Edge Agent are deployed as modules in the same manner as any other module running on the IoT Edge device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3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IoT Edge Hub acts as a message broker to facilitate module to module communication</a:t>
            </a:r>
          </a:p>
          <a:p>
            <a:endParaRPr lang="en-US" dirty="0"/>
          </a:p>
          <a:p>
            <a:r>
              <a:rPr lang="en-US" dirty="0"/>
              <a:t>Modules only need to specify the inputs they accept messages on and the outputs where they write messages</a:t>
            </a:r>
          </a:p>
          <a:p>
            <a:endParaRPr lang="en-US" dirty="0"/>
          </a:p>
          <a:p>
            <a:r>
              <a:rPr lang="en-US" dirty="0"/>
              <a:t>Allows modules to remain independent of one another</a:t>
            </a:r>
          </a:p>
          <a:p>
            <a:endParaRPr lang="en-US" dirty="0"/>
          </a:p>
          <a:p>
            <a:r>
              <a:rPr lang="en-US" dirty="0"/>
              <a:t>A developer can stitch these inputs and outputs together so modules can process data in an order specific to the solution</a:t>
            </a:r>
          </a:p>
          <a:p>
            <a:endParaRPr lang="en-US" dirty="0"/>
          </a:p>
          <a:p>
            <a:r>
              <a:rPr lang="en-US" dirty="0"/>
              <a:t>Messages routes that specify how messages flow between modules and the IoT Hub are defined in the deployment manifest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7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installing Docker on Linux make sure to add your user id to the docker group (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gpasswd</a:t>
            </a:r>
            <a:r>
              <a:rPr lang="en-US" dirty="0"/>
              <a:t> -a {username} docker). The IoT Edge extensions for Visual Studio Code will not add </a:t>
            </a:r>
            <a:r>
              <a:rPr lang="en-US" dirty="0" err="1"/>
              <a:t>sudo</a:t>
            </a:r>
            <a:r>
              <a:rPr lang="en-US" dirty="0"/>
              <a:t> before the Docker commands being issued and you will run into access denied errors if you do not add your user id to this group.</a:t>
            </a:r>
          </a:p>
          <a:p>
            <a:r>
              <a:rPr lang="en-US" dirty="0"/>
              <a:t>Periodically I have run into issues installing the simulator using Python 2.7. I primarily use Python 3 now and I have not had any issues.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808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receive a permissions error related to your Docker config file when attempting </a:t>
            </a:r>
            <a:r>
              <a:rPr lang="en-US"/>
              <a:t>to debug </a:t>
            </a:r>
            <a:r>
              <a:rPr lang="en-US" dirty="0"/>
              <a:t>your solution, execute the following command to change ownership on your Docker config folder</a:t>
            </a:r>
          </a:p>
          <a:p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chown</a:t>
            </a:r>
            <a:r>
              <a:rPr lang="en-US" dirty="0"/>
              <a:t> "$USER":"$USER" /home/"$USER"/.docker -R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11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to obtain your device connection string from the Azure portal or the Visual Studio Code Azure IoT Hub Explorer so you can update the value in your </a:t>
            </a:r>
            <a:r>
              <a:rPr lang="en-US" dirty="0" err="1"/>
              <a:t>config.yaml</a:t>
            </a:r>
            <a:r>
              <a:rPr lang="en-US" dirty="0"/>
              <a:t>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401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Make sure to obtain your device connection string from the Azure portal or the Visual Studio Code Azure IoT Hub Explorer so you can update the value in your </a:t>
            </a:r>
            <a:r>
              <a:rPr lang="en-US" dirty="0" err="1"/>
              <a:t>config.yaml</a:t>
            </a:r>
            <a:r>
              <a:rPr lang="en-US" dirty="0"/>
              <a:t> file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0E9D76-1F63-43C5-BE5F-59A952A3689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0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jp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4.jpg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C302-E833-4EFA-8D22-41C3D8552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2559E8-97F3-4B00-8211-488A6251BC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FF680-9433-40E5-B0AD-F742B25D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8E883-8103-4F8C-803B-F85A913CB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A3FAF-26D9-4644-B820-7527DAD6F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7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C836-D8CC-489F-9ADE-77598DFD5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2C8647-9CE3-40FB-B1B0-152420B84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A4689-97D4-4681-845D-684069B89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96D88-51C2-40DB-B566-D2E7DA595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9D3A4-D3BE-4417-BD70-5B7747416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21A964-4EB8-4FF8-9C3C-D222CCF82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14EF1-D553-4987-8427-B7CAB4F99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6C4A4-7E8E-4211-8D18-6F5DC1A7D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FC735-4469-4975-8D5B-A46F7883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E75A3-8452-43F5-AAB0-1693DDD79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41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505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17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57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38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63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8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578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9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87022-91C9-412C-8751-BA0B547A4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BD6C3-89BC-4D92-87DE-F16CF49B9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DD67F-2DE2-4823-ACDF-A58FE8055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F33D8-D722-44E6-A3CA-A65986A9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4A783-2070-4278-BCB1-D4FAD9F04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282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91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4808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64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Azure 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11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6424" y="2128263"/>
            <a:ext cx="7477989" cy="358620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252" y="4495237"/>
            <a:ext cx="6507352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802" y="2677570"/>
            <a:ext cx="6564802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8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28681" y="2161468"/>
            <a:ext cx="7477989" cy="358620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252" y="4495237"/>
            <a:ext cx="6507352" cy="724246"/>
          </a:xfrm>
        </p:spPr>
        <p:txBody>
          <a:bodyPr/>
          <a:lstStyle>
            <a:lvl1pPr>
              <a:defRPr sz="1765">
                <a:solidFill>
                  <a:schemeClr val="tx1"/>
                </a:solidFill>
              </a:defRPr>
            </a:lvl1pPr>
            <a:lvl2pPr>
              <a:defRPr sz="1765">
                <a:solidFill>
                  <a:schemeClr val="tx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802" y="2677570"/>
            <a:ext cx="6564802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81" y="472516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8453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6559012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2363542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1927956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7220C-D9EE-46AF-8A16-695EDB7B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5B214-6C5E-47AE-BD28-A9B789B6E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7078B-4019-4AEE-B6D9-1321DDA6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BEF5C-ECFA-4F12-BF00-3DA7DB21E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EBCF2-0B82-4766-9C18-33C1DF49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5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6197017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66479162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9394849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82739458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01400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9995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309814950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0615652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75949211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8567334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8845-9419-4690-AEEC-E40292C0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45AE-3DD4-4D2D-BD5C-648A69D823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08B29-A340-4870-8D93-6842499DF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E0FFAD-D8F5-4A4E-AE8C-186EC3A9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2DAA4-C721-4A3F-8675-232A1EFD2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1087B-95D1-4E2C-9550-3FED424A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081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930887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1619817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76775596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41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A39F0-1C53-4275-BBBE-DEFFF1512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4A316-D91C-4FD5-801C-4C52840E6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572C1-D6F8-4CA1-AC94-899FBB340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A8708-860C-45E0-95D9-A42DA1BB9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D749A3-48D0-47B3-BD3F-E4A8B19016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27468C-F5D7-4AE9-8407-1C8D4AAF2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8E5F8-F266-4582-B3F0-2D5397CAB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77A4E2-965D-45AC-BB86-98564F65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11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1FC57-EC66-4ACD-9968-0966D3E3A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E39FA0-645C-4556-A78D-F6312B17C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9BDCC-31D3-474B-AFDB-D81672F2C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C781B-DB89-452B-B6D4-61397FA61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108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72D263-30AC-4A8E-AC69-416A6D80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5E00C-B4EE-4863-86AA-FB7B26B08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D82E8-8453-433E-9DD2-3A8A4FC4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09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9EBEF-8949-4945-8029-4CB9D0C5A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46EC5-0A29-433F-8031-D2BB21113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D08BD-F5C1-407D-B40B-0BC69B5D0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71E62-099F-42CE-AE75-BB5D95FC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73A52-2686-44C9-B5FC-7DDB549FB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1CE88-7AE5-4D16-BADD-F044D9897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63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D37E-2D5C-4481-812E-6D09D4AB8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B633BD-6473-408D-A3CF-4EE143BF7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95F526-B977-4486-91C5-E941360306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5749A-3C57-4F5E-8411-184EBB35A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8AB6A7-5CAF-4170-A73B-0824ACC3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8DC95-9004-4DA1-AF4B-54CC13AC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97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19390D-CF6A-4586-80A4-E3AD7FCA3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45E43A-35B7-4807-98A7-6CCC05EE6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13EB6-B21F-45DF-AE59-373DF798CA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670078-7692-4809-ACC1-FCD3DA81C8EB}" type="datetimeFigureOut">
              <a:rPr lang="en-US" smtClean="0"/>
              <a:t>11/21/2019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1A08A-3AC3-4589-A9D5-0599B66A4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E1E1D-CF44-45D4-8B6F-7F65D21A4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848B2-FDCD-458E-88C1-B1EECB3789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E771C-661E-49D5-886D-91952F7FB9F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49885" y="6416981"/>
            <a:ext cx="1176630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3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11/21/2019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75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9226" y="2842059"/>
            <a:ext cx="6849372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14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24.png"/><Relationship Id="rId4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www.amazon.com/gp/product/B073JWXGNT" TargetMode="External"/><Relationship Id="rId7" Type="http://schemas.openxmlformats.org/officeDocument/2006/relationships/hyperlink" Target="https://www.amazon.com/gp/product/B014F30WYQ" TargetMode="External"/><Relationship Id="rId2" Type="http://schemas.openxmlformats.org/officeDocument/2006/relationships/hyperlink" Target="https://www.amazon.com/gp/product/B07BDR5PD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gp/product/B075JFHLQD" TargetMode="External"/><Relationship Id="rId5" Type="http://schemas.openxmlformats.org/officeDocument/2006/relationships/hyperlink" Target="https://www.amazon.com/gp/product/B00MARDJZ4" TargetMode="External"/><Relationship Id="rId4" Type="http://schemas.openxmlformats.org/officeDocument/2006/relationships/hyperlink" Target="https://www.amazon.com/gp/product/B01CDVSBPO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s://projects.raspberrypi.org/en/projects/noobs-instal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mccoll/Live360IoTEdg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-scoop.eu/internet-of-things-guide/edge-computing-iot/" TargetMode="External"/><Relationship Id="rId2" Type="http://schemas.openxmlformats.org/officeDocument/2006/relationships/hyperlink" Target="https://www.ge.com/digital/blog/what-edge-comput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s.raspberrypi.org/en/projects/noobs-install" TargetMode="External"/><Relationship Id="rId5" Type="http://schemas.openxmlformats.org/officeDocument/2006/relationships/hyperlink" Target="https://docs.microsoft.com/en-us/azure/iot-edge/how-to-vs-code-develop-module" TargetMode="External"/><Relationship Id="rId4" Type="http://schemas.openxmlformats.org/officeDocument/2006/relationships/hyperlink" Target="https://docs.microsoft.com/en-us/azure/iot-edge/iot-edge-runtim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ize.com/post/how-to-install-and-use-docker-on-raspberry-p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iot-edge/how-to-create-transparent-gateway" TargetMode="External"/><Relationship Id="rId5" Type="http://schemas.openxmlformats.org/officeDocument/2006/relationships/hyperlink" Target="https://docs.microsoft.com/en-us/azure/iot-edge/tutorial-csharp-module" TargetMode="External"/><Relationship Id="rId4" Type="http://schemas.openxmlformats.org/officeDocument/2006/relationships/hyperlink" Target="https://docs.microsoft.com/en-us/azure/iot-edge/how-to-install-iot-edge-linux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01166" y="2180861"/>
            <a:ext cx="9751484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lIns="120505" tIns="59264" rIns="120505" bIns="59264" anchor="b">
            <a:prstTxWarp prst="textNoShape">
              <a:avLst/>
            </a:prstTxWarp>
          </a:bodyPr>
          <a:lstStyle/>
          <a:p>
            <a:pPr algn="ctr" defTabSz="119588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5333" b="1" dirty="0">
                <a:solidFill>
                  <a:prstClr val="white"/>
                </a:solidFill>
                <a:latin typeface="Arial Bold" pitchFamily="-72" charset="0"/>
                <a:ea typeface="ＭＳ Ｐゴシック" pitchFamily="-72" charset="-128"/>
              </a:rPr>
              <a:t>The Edge of Tomorrow</a:t>
            </a:r>
          </a:p>
          <a:p>
            <a:pPr algn="ctr" defTabSz="119588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Arial Bold" pitchFamily="-72" charset="0"/>
                <a:ea typeface="ＭＳ Ｐゴシック" pitchFamily="-72" charset="-128"/>
              </a:rPr>
              <a:t>Use Visual Studio Code and Raspberry Pi to Create IoT Edge Solutions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192110" y="3813043"/>
            <a:ext cx="6316969" cy="1336675"/>
          </a:xfrm>
          <a:prstGeom prst="rect">
            <a:avLst/>
          </a:prstGeom>
          <a:noFill/>
          <a:ln>
            <a:noFill/>
          </a:ln>
          <a:effectLst/>
        </p:spPr>
        <p:txBody>
          <a:bodyPr lIns="114564" tIns="57283" rIns="114564" bIns="57283">
            <a:prstTxWarp prst="textNoShape">
              <a:avLst/>
            </a:prstTxWarp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3733" b="1" dirty="0">
                <a:solidFill>
                  <a:srgbClr val="4BACC6">
                    <a:lumMod val="40000"/>
                    <a:lumOff val="60000"/>
                  </a:srgbClr>
                </a:solidFill>
                <a:latin typeface="Arial" pitchFamily="-72" charset="0"/>
                <a:ea typeface="ＭＳ Ｐゴシック" pitchFamily="-72" charset="-128"/>
              </a:rPr>
              <a:t>Nicholas McCollum</a:t>
            </a:r>
          </a:p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4BACC6">
                    <a:lumMod val="40000"/>
                    <a:lumOff val="60000"/>
                  </a:srgbClr>
                </a:solidFill>
                <a:latin typeface="Arial" pitchFamily="-72" charset="0"/>
                <a:ea typeface="ＭＳ Ｐゴシック" pitchFamily="-72" charset="-128"/>
              </a:rPr>
              <a:t>Sr. Azure FastTrack Engineer, </a:t>
            </a:r>
          </a:p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rgbClr val="4BACC6">
                    <a:lumMod val="40000"/>
                    <a:lumOff val="60000"/>
                  </a:srgbClr>
                </a:solidFill>
                <a:latin typeface="Arial" pitchFamily="-72" charset="0"/>
                <a:ea typeface="ＭＳ Ｐゴシック" pitchFamily="-72" charset="-128"/>
              </a:rPr>
              <a:t>Microsoft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solidFill>
                <a:srgbClr val="C00000"/>
              </a:solidFill>
              <a:latin typeface="Arial" pitchFamily="-72" charset="0"/>
              <a:ea typeface="ＭＳ Ｐゴシック" pitchFamily="-72" charset="-128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1867" dirty="0">
              <a:solidFill>
                <a:srgbClr val="C00000"/>
              </a:solidFill>
              <a:latin typeface="Times New Roman" pitchFamily="-72" charset="0"/>
              <a:ea typeface="ＭＳ Ｐゴシック" pitchFamily="-72" charset="-128"/>
            </a:endParaRPr>
          </a:p>
        </p:txBody>
      </p:sp>
      <p:sp>
        <p:nvSpPr>
          <p:cNvPr id="15364" name="Text Box 7"/>
          <p:cNvSpPr txBox="1">
            <a:spLocks noChangeArrowheads="1"/>
          </p:cNvSpPr>
          <p:nvPr/>
        </p:nvSpPr>
        <p:spPr bwMode="auto">
          <a:xfrm>
            <a:off x="8382762" y="5445224"/>
            <a:ext cx="31263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sz="2667" dirty="0">
                <a:solidFill>
                  <a:srgbClr val="4BACC6">
                    <a:lumMod val="40000"/>
                    <a:lumOff val="60000"/>
                  </a:srgbClr>
                </a:solidFill>
                <a:latin typeface="Arial" pitchFamily="-72" charset="0"/>
                <a:ea typeface="Arial" pitchFamily="-72" charset="0"/>
                <a:cs typeface="Arial" pitchFamily="-72" charset="0"/>
              </a:rPr>
              <a:t>Level: Intermediate</a:t>
            </a:r>
          </a:p>
          <a:p>
            <a:pPr algn="r" defTabSz="1219170" fontAlgn="base">
              <a:spcBef>
                <a:spcPct val="0"/>
              </a:spcBef>
              <a:spcAft>
                <a:spcPct val="0"/>
              </a:spcAft>
            </a:pPr>
            <a:endParaRPr lang="en-US" sz="2133" b="1" dirty="0">
              <a:solidFill>
                <a:srgbClr val="000000"/>
              </a:solidFill>
              <a:latin typeface="Arial" pitchFamily="-72" charset="0"/>
              <a:ea typeface="Arial" pitchFamily="-72" charset="0"/>
              <a:cs typeface="Arial" pitchFamily="-7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BF963-E74A-4E7E-AB46-A55E7A594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Runtime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6F752-8EB6-4CE4-AB6B-386AAA565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52" y="1900045"/>
            <a:ext cx="11281893" cy="335425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427A50A-FD1C-4AF7-87EC-5CCF81AF5F30}"/>
              </a:ext>
            </a:extLst>
          </p:cNvPr>
          <p:cNvSpPr/>
          <p:nvPr/>
        </p:nvSpPr>
        <p:spPr>
          <a:xfrm>
            <a:off x="1953796" y="3824788"/>
            <a:ext cx="173865" cy="173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88E6816-0136-47A4-B000-0F05105CD7E1}"/>
              </a:ext>
            </a:extLst>
          </p:cNvPr>
          <p:cNvSpPr/>
          <p:nvPr/>
        </p:nvSpPr>
        <p:spPr>
          <a:xfrm>
            <a:off x="1780617" y="4171144"/>
            <a:ext cx="173865" cy="173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88E9C3-32E3-4D48-B843-E5871A3F8AE3}"/>
              </a:ext>
            </a:extLst>
          </p:cNvPr>
          <p:cNvSpPr/>
          <p:nvPr/>
        </p:nvSpPr>
        <p:spPr>
          <a:xfrm>
            <a:off x="2417931" y="4330474"/>
            <a:ext cx="173865" cy="173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1C5AA57E-BA93-4202-8038-D8EDC3FFE1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7478" y="4292409"/>
            <a:ext cx="563449" cy="50834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C481B7A-05D9-407B-9481-C4E42C617FDD}"/>
              </a:ext>
            </a:extLst>
          </p:cNvPr>
          <p:cNvSpPr/>
          <p:nvPr/>
        </p:nvSpPr>
        <p:spPr>
          <a:xfrm>
            <a:off x="7052290" y="3845568"/>
            <a:ext cx="173865" cy="173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4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7 L 0.13216 -0.00162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14571 0.00139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79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0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0"/>
                            </p:stCondLst>
                            <p:childTnLst>
                              <p:par>
                                <p:cTn id="30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1.48148E-6 L 0.09336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3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7037E-7 L 0.10937 -0.0006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000"/>
                            </p:stCondLst>
                            <p:childTnLst>
                              <p:par>
                                <p:cTn id="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6" grpId="0" animBg="1"/>
      <p:bldP spid="16" grpId="1" animBg="1"/>
      <p:bldP spid="1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BA3C-861F-450D-90E2-D688C008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Cloud-based Management and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10A82-6D01-4ADB-B3FE-9D3A61B23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a single control plane for your solution</a:t>
            </a:r>
          </a:p>
          <a:p>
            <a:r>
              <a:rPr lang="en-US" dirty="0"/>
              <a:t>Create and configure a workload to be run on a specific type of device</a:t>
            </a:r>
          </a:p>
          <a:p>
            <a:r>
              <a:rPr lang="en-US" dirty="0"/>
              <a:t>Send a workload to a set of devices</a:t>
            </a:r>
          </a:p>
          <a:p>
            <a:r>
              <a:rPr lang="en-US" dirty="0"/>
              <a:t>Monitor workloads running on devices in the field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15C538-9C13-4C3C-A93C-C463F70AE9D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852909" y="4034992"/>
            <a:ext cx="2276908" cy="22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71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F2F3-F971-4867-9CEB-D3367E8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0A6D7-D1D2-4A1F-88C0-3B69E5476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Acts as a local proxy for IoT Hub</a:t>
            </a:r>
          </a:p>
          <a:p>
            <a:r>
              <a:rPr lang="en-US" dirty="0"/>
              <a:t>Exposes the same protocol endpoints as IoT Hub</a:t>
            </a:r>
          </a:p>
          <a:p>
            <a:pPr lvl="1"/>
            <a:r>
              <a:rPr lang="en-US" dirty="0"/>
              <a:t>Only supports MQTT and AMQP(s)</a:t>
            </a:r>
          </a:p>
          <a:p>
            <a:pPr lvl="1"/>
            <a:r>
              <a:rPr lang="en-US" dirty="0"/>
              <a:t>HTTP(s) is </a:t>
            </a:r>
            <a:r>
              <a:rPr lang="en-US" u="sng" dirty="0"/>
              <a:t>not</a:t>
            </a:r>
            <a:r>
              <a:rPr lang="en-US" dirty="0"/>
              <a:t> supported</a:t>
            </a:r>
          </a:p>
          <a:p>
            <a:r>
              <a:rPr lang="en-US" dirty="0"/>
              <a:t>Silently delegates some functionality to the IoT Hub</a:t>
            </a:r>
          </a:p>
          <a:p>
            <a:pPr lvl="1"/>
            <a:r>
              <a:rPr lang="en-US" dirty="0"/>
              <a:t>Ex. Initial device authentication</a:t>
            </a:r>
          </a:p>
          <a:p>
            <a:r>
              <a:rPr lang="en-US" dirty="0"/>
              <a:t>Aggregates logical connections from modules and leaf devices into a single physical connection to the cloud</a:t>
            </a:r>
          </a:p>
          <a:p>
            <a:r>
              <a:rPr lang="en-US" dirty="0"/>
              <a:t>Acts as a message broker to facilitate module to module communication</a:t>
            </a:r>
          </a:p>
          <a:p>
            <a:pPr lvl="1"/>
            <a:r>
              <a:rPr lang="en-US" dirty="0"/>
              <a:t>Allows modules to remain independent from one another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761594C-F79A-4C61-87D9-4D9E7094A8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8131" y="681037"/>
            <a:ext cx="700520" cy="69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6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79BB-F204-4D9A-8E84-4C31D0A8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2808B-FEE5-4447-898E-4A2CC4E31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Responsible for instantiating modules, ensuring they continue to run, and reporting status of modules to the IoT Hub</a:t>
            </a:r>
          </a:p>
          <a:p>
            <a:r>
              <a:rPr lang="en-US" dirty="0"/>
              <a:t>IoT Edge security daemon starts the IoT Edge Agent on device startup</a:t>
            </a:r>
          </a:p>
          <a:p>
            <a:r>
              <a:rPr lang="en-US" dirty="0"/>
              <a:t>Retrieves its module twin from the IoT Hub on startup and inspects the deployment manifest to determine which modules to start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01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34960-C56F-478E-8D15-BAAB3ECB9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Communication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D64B35-A069-4F17-87B9-176F74ABE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5" y="1357297"/>
            <a:ext cx="10501389" cy="414340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C74852E-0F3D-4486-B58E-FAF76B4B2ADA}"/>
              </a:ext>
            </a:extLst>
          </p:cNvPr>
          <p:cNvSpPr/>
          <p:nvPr/>
        </p:nvSpPr>
        <p:spPr>
          <a:xfrm>
            <a:off x="2272146" y="3394364"/>
            <a:ext cx="152400" cy="166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14D1F8-E70B-454D-9E13-A684F5CFA88C}"/>
              </a:ext>
            </a:extLst>
          </p:cNvPr>
          <p:cNvSpPr/>
          <p:nvPr/>
        </p:nvSpPr>
        <p:spPr>
          <a:xfrm>
            <a:off x="4433455" y="3422514"/>
            <a:ext cx="152400" cy="166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DA3B82-9B37-49EB-BCAE-6234391777FA}"/>
              </a:ext>
            </a:extLst>
          </p:cNvPr>
          <p:cNvSpPr/>
          <p:nvPr/>
        </p:nvSpPr>
        <p:spPr>
          <a:xfrm>
            <a:off x="4447310" y="3450225"/>
            <a:ext cx="152400" cy="166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67E662-018C-46FD-B57E-1A9BC2EC80CD}"/>
              </a:ext>
            </a:extLst>
          </p:cNvPr>
          <p:cNvSpPr/>
          <p:nvPr/>
        </p:nvSpPr>
        <p:spPr>
          <a:xfrm>
            <a:off x="2272146" y="3380514"/>
            <a:ext cx="152400" cy="166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E5710C5-9BC1-4F7A-B8F9-F445E40AD5AC}"/>
              </a:ext>
            </a:extLst>
          </p:cNvPr>
          <p:cNvSpPr/>
          <p:nvPr/>
        </p:nvSpPr>
        <p:spPr>
          <a:xfrm>
            <a:off x="4440386" y="3422517"/>
            <a:ext cx="152400" cy="166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C92ADB-2356-4384-90EC-69DFDA507B6E}"/>
              </a:ext>
            </a:extLst>
          </p:cNvPr>
          <p:cNvSpPr/>
          <p:nvPr/>
        </p:nvSpPr>
        <p:spPr>
          <a:xfrm>
            <a:off x="4447316" y="3443294"/>
            <a:ext cx="152400" cy="166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394 L 1.875E-6 0.00394 C -0.00013 0.01436 -0.00026 0.02477 -0.00052 0.03519 C -0.00065 0.03704 -0.00091 0.03866 -0.00117 0.04028 C -0.00274 0.05834 -0.00026 0.03426 -0.00287 0.05741 C -0.00274 0.06227 -0.00482 0.08311 1.875E-6 0.08982 C 0.00078 0.09098 0.00195 0.09051 0.00286 0.09098 L 0.13008 0.08982 C 0.13164 0.08982 0.13424 0.09051 0.13463 0.08774 C 0.1362 0.07524 0.13489 0.06227 0.13515 0.04954 C 0.13528 0.04815 0.13541 0.04676 0.13581 0.04537 C 0.13646 0.04283 0.1375 0.04237 0.1375 0.03936 C 0.13763 0.02662 0.1375 0.01366 0.1375 0.00093 L 0.13581 -0.003 L 0.13581 -0.003 " pathEditMode="relative" ptsTypes="AAAAAAAAAAAAAAA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347 L -0.00013 0.0037 C -0.00026 0.01366 -0.00039 0.02384 -0.00052 0.03426 C -0.00065 0.03588 -0.00091 0.0375 -0.00117 0.03912 C -0.00273 0.05671 -0.00039 0.03333 -0.00286 0.05602 C -0.00273 0.06065 -0.00456 0.08102 -0.00013 0.0875 C 0.00065 0.08889 0.00182 0.0882 0.00261 0.08889 L 0.12292 0.0875 C 0.12435 0.0875 0.12696 0.0882 0.12722 0.08542 C 0.12878 0.07315 0.12748 0.06065 0.12774 0.04815 C 0.12787 0.04676 0.128 0.0456 0.12839 0.04421 C 0.12904 0.04144 0.13008 0.04097 0.13008 0.0382 C 0.13008 0.0257 0.13008 0.0132 0.13008 0.0007 L 0.12839 -0.00301 L 0.12839 -0.00301 " pathEditMode="relative" rAng="0" ptsTypes="AAAAAAAAAAAAAAA"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0093 L -3.54167E-6 -0.00093 C 0.0017 0.04282 0.00196 0.0868 0.00508 0.13032 C 0.00521 0.13287 0.00769 0.12824 0.00899 0.12731 C 0.01003 0.12662 0.01211 0.12569 0.01302 0.12523 C 0.01446 0.12476 0.01602 0.12453 0.01758 0.1243 L 0.17383 0.12523 L 0.31927 0.12731 C 0.32162 0.12731 0.32383 0.12824 0.32618 0.12847 C 0.34115 0.1287 0.35612 0.12847 0.3711 0.12847 L 0.3711 0.12847 " pathEditMode="relative" ptsTypes="AAAAAAAAAAA">
                                      <p:cBhvr>
                                        <p:cTn id="2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0394 L 1.875E-6 0.00417 C -0.00013 0.01435 -0.00026 0.02477 -0.00052 0.03519 C -0.00065 0.03704 -0.00091 0.03866 -0.00117 0.04028 C -0.00274 0.05833 -0.00026 0.03426 -0.00287 0.05741 C -0.00274 0.06227 -0.00482 0.0831 1.875E-6 0.08982 C 0.00078 0.09097 0.00195 0.09051 0.00286 0.09097 L 0.13008 0.08982 C 0.13164 0.08982 0.13424 0.09051 0.13463 0.08773 C 0.1362 0.07523 0.13489 0.06227 0.13515 0.04954 C 0.13528 0.04815 0.13541 0.04676 0.13581 0.04537 C 0.13646 0.04283 0.1375 0.04236 0.1375 0.03935 C 0.13763 0.02662 0.1375 0.01366 0.1375 0.00093 L 0.13581 -0.00301 L 0.13581 -0.00278 " pathEditMode="relative" rAng="0" ptsTypes="AAAAAAAAAAAAAAA">
                                      <p:cBhvr>
                                        <p:cTn id="36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6" y="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00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347 L -0.00013 0.0037 C -0.00026 0.01366 -0.00039 0.02384 -0.00052 0.03426 C -0.00065 0.03588 -0.00091 0.0375 -0.00117 0.03912 C -0.00273 0.05671 -0.00039 0.03333 -0.00286 0.05602 C -0.00273 0.06065 -0.00455 0.08102 -0.00013 0.0875 C 0.00065 0.08889 0.00183 0.0882 0.00261 0.08889 L 0.12292 0.0875 C 0.12435 0.0875 0.12696 0.0882 0.12722 0.08542 C 0.12878 0.07315 0.12748 0.06065 0.12774 0.04815 C 0.12787 0.04676 0.128 0.0456 0.12839 0.04421 C 0.12904 0.04144 0.13008 0.04097 0.13008 0.0382 C 0.13008 0.0257 0.13008 0.0132 0.13008 0.0007 L 0.12839 -0.00301 L 0.12839 -0.00278 " pathEditMode="relative" rAng="0" ptsTypes="AAAAAAAAAAAAAAA">
                                      <p:cBhvr>
                                        <p:cTn id="4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000"/>
                            </p:stCondLst>
                            <p:childTnLst>
                              <p:par>
                                <p:cTn id="4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0"/>
                            </p:stCondLst>
                            <p:childTnLst>
                              <p:par>
                                <p:cTn id="5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0093 L -3.54167E-6 -0.00069 C 0.0017 0.04282 0.00196 0.08681 0.00508 0.13032 C 0.00521 0.13287 0.00769 0.12824 0.00899 0.12732 C 0.01003 0.12662 0.01211 0.12569 0.01302 0.12523 C 0.01446 0.12477 0.01602 0.12454 0.01758 0.12431 L 0.17383 0.12523 L 0.31927 0.12732 C 0.32162 0.12732 0.32383 0.12824 0.32618 0.12847 C 0.34115 0.1287 0.35612 0.12847 0.3711 0.12847 L 0.3711 0.1287 " pathEditMode="relative" rAng="0" ptsTypes="AAAAAAAAAAA">
                                      <p:cBhvr>
                                        <p:cTn id="54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5" y="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30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5558-26CB-4F85-8DD3-C990F3BB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Manifest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E987F-88C0-4AC5-9C86-8F7EEE6E2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All IoT Edge devices must be configured with a deployment manifest</a:t>
            </a:r>
          </a:p>
          <a:p>
            <a:r>
              <a:rPr lang="en-US" dirty="0"/>
              <a:t>Tells the device which modules to install and how to configure them</a:t>
            </a:r>
          </a:p>
          <a:p>
            <a:r>
              <a:rPr lang="en-US" dirty="0"/>
              <a:t>A JSON document that describes the IoT Edge Agent module twin and the IoT Edge Hub twin and optionally any additional module twins</a:t>
            </a:r>
          </a:p>
          <a:p>
            <a:r>
              <a:rPr lang="en-US" dirty="0"/>
              <a:t>In addition to the two runtime modules you can add up to 20 modules of your own to run on the IoT Edge device</a:t>
            </a:r>
          </a:p>
          <a:p>
            <a:r>
              <a:rPr lang="en-US" dirty="0"/>
              <a:t>Every deployment manifest must include the $</a:t>
            </a:r>
            <a:r>
              <a:rPr lang="en-US" dirty="0" err="1"/>
              <a:t>edgeAgent</a:t>
            </a:r>
            <a:r>
              <a:rPr lang="en-US" dirty="0"/>
              <a:t> and $</a:t>
            </a:r>
            <a:r>
              <a:rPr lang="en-US" dirty="0" err="1"/>
              <a:t>edgeHub</a:t>
            </a:r>
            <a:r>
              <a:rPr lang="en-US" dirty="0"/>
              <a:t> module twins</a:t>
            </a:r>
          </a:p>
          <a:p>
            <a:r>
              <a:rPr lang="en-US" dirty="0"/>
              <a:t>A deployment manifest that only includes the IoT Edge Runtime ($</a:t>
            </a:r>
            <a:r>
              <a:rPr lang="en-US" dirty="0" err="1"/>
              <a:t>edgeAgent</a:t>
            </a:r>
            <a:r>
              <a:rPr lang="en-US" dirty="0"/>
              <a:t> and $</a:t>
            </a:r>
            <a:r>
              <a:rPr lang="en-US" dirty="0" err="1"/>
              <a:t>edgeHub</a:t>
            </a:r>
            <a:r>
              <a:rPr lang="en-US" dirty="0"/>
              <a:t>) is valid</a:t>
            </a:r>
          </a:p>
          <a:p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0E245A5-10E9-4DEC-9A82-22D9C5BBD2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4615" y="582200"/>
            <a:ext cx="867786" cy="8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8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DEAE-E27E-49AF-A1AC-33F3DD5B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C847C-EECC-40D7-A654-6FFFAA7A3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Examine an IoT Edge deployment manifest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81DB336-927F-4803-ADA2-A0F2970ABB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58126" y="3291844"/>
            <a:ext cx="2532210" cy="26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0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EA429-E11A-40F0-B7E2-C955383C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IoT Edge Agent Module Twin ($</a:t>
            </a:r>
            <a:r>
              <a:rPr lang="en-US" sz="4000" dirty="0" err="1"/>
              <a:t>edgeAgent</a:t>
            </a:r>
            <a:r>
              <a:rPr lang="en-US" sz="40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F9AF8-2F31-4F01-A3AC-AFD193D53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properties.desired</a:t>
            </a:r>
            <a:r>
              <a:rPr lang="en-US" dirty="0"/>
              <a:t> section of the $</a:t>
            </a:r>
            <a:r>
              <a:rPr lang="en-US" dirty="0" err="1"/>
              <a:t>edgeAgent</a:t>
            </a:r>
            <a:r>
              <a:rPr lang="en-US" dirty="0"/>
              <a:t> module twin includes the following information</a:t>
            </a:r>
          </a:p>
          <a:p>
            <a:pPr lvl="1"/>
            <a:r>
              <a:rPr lang="en-US" dirty="0"/>
              <a:t>The schema version (currently 1.0)</a:t>
            </a:r>
          </a:p>
          <a:p>
            <a:pPr lvl="1"/>
            <a:r>
              <a:rPr lang="en-US" dirty="0"/>
              <a:t>The minimum version of Docker required</a:t>
            </a:r>
          </a:p>
          <a:p>
            <a:pPr lvl="1"/>
            <a:r>
              <a:rPr lang="en-US" dirty="0"/>
              <a:t>Any credentials required to retrieve images from container registries</a:t>
            </a:r>
          </a:p>
          <a:p>
            <a:pPr lvl="1"/>
            <a:r>
              <a:rPr lang="en-US" dirty="0"/>
              <a:t>The IoT Edge modules to be loaded and the location of their container images</a:t>
            </a:r>
          </a:p>
        </p:txBody>
      </p:sp>
    </p:spTree>
    <p:extLst>
      <p:ext uri="{BB962C8B-B14F-4D97-AF65-F5344CB8AC3E}">
        <p14:creationId xmlns:p14="http://schemas.microsoft.com/office/powerpoint/2010/main" val="18627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B18C-62A4-48A2-ADB1-08E74F24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Hub Module Twin ($</a:t>
            </a:r>
            <a:r>
              <a:rPr lang="en-US" dirty="0" err="1"/>
              <a:t>edgeHub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D3EBC-7F06-46E8-824B-9DD209AEC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properties.desired</a:t>
            </a:r>
            <a:r>
              <a:rPr lang="en-US" dirty="0"/>
              <a:t> section of the $</a:t>
            </a:r>
            <a:r>
              <a:rPr lang="en-US" dirty="0" err="1"/>
              <a:t>edgeHub</a:t>
            </a:r>
            <a:r>
              <a:rPr lang="en-US" dirty="0"/>
              <a:t> module twin defines how messages are routed between modules and the upstream IoT Hub</a:t>
            </a:r>
          </a:p>
          <a:p>
            <a:r>
              <a:rPr lang="en-US" dirty="0"/>
              <a:t>Routes</a:t>
            </a:r>
          </a:p>
          <a:p>
            <a:pPr lvl="1"/>
            <a:r>
              <a:rPr lang="en-US" dirty="0"/>
              <a:t>Include a Source, Condition (optional), and a Sink</a:t>
            </a:r>
          </a:p>
          <a:p>
            <a:pPr lvl="1"/>
            <a:r>
              <a:rPr lang="en-US" dirty="0"/>
              <a:t>The source specifies where messages come from. IoT Edge can route messages from modules or leaf devices</a:t>
            </a:r>
          </a:p>
          <a:p>
            <a:pPr lvl="1"/>
            <a:r>
              <a:rPr lang="en-US" dirty="0"/>
              <a:t>The condition is a where clause used to filter messages based on system properties, application properties, or body properties of the message</a:t>
            </a:r>
          </a:p>
          <a:p>
            <a:pPr lvl="1"/>
            <a:r>
              <a:rPr lang="en-US" dirty="0"/>
              <a:t>The sink defines where messages are sent. Can be the IoT Hub ($upstream) or to a specific input of a specific module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9706B-D991-447B-9840-C69F155648CE}"/>
              </a:ext>
            </a:extLst>
          </p:cNvPr>
          <p:cNvSpPr txBox="1"/>
          <p:nvPr/>
        </p:nvSpPr>
        <p:spPr>
          <a:xfrm>
            <a:off x="472965" y="6132787"/>
            <a:ext cx="11434220" cy="523220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FROM /messages/modules/</a:t>
            </a:r>
            <a:r>
              <a:rPr lang="en-US" sz="1400" dirty="0" err="1"/>
              <a:t>SimulatedTemperatureSensor</a:t>
            </a:r>
            <a:r>
              <a:rPr lang="en-US" sz="1400" dirty="0"/>
              <a:t>/outputs/</a:t>
            </a:r>
            <a:r>
              <a:rPr lang="en-US" sz="1400" dirty="0" err="1"/>
              <a:t>temperatureOutput</a:t>
            </a:r>
            <a:r>
              <a:rPr lang="en-US" sz="1400" dirty="0"/>
              <a:t> INTO </a:t>
            </a:r>
            <a:r>
              <a:rPr lang="en-US" sz="1400" dirty="0" err="1"/>
              <a:t>BrokeredEndpoint</a:t>
            </a:r>
            <a:r>
              <a:rPr lang="en-US" sz="1400" dirty="0"/>
              <a:t>(\"/modules/</a:t>
            </a:r>
            <a:r>
              <a:rPr lang="en-US" sz="1400" dirty="0" err="1"/>
              <a:t>filtermodule</a:t>
            </a:r>
            <a:r>
              <a:rPr lang="en-US" sz="1400" dirty="0"/>
              <a:t>/inputs/input1\")</a:t>
            </a:r>
          </a:p>
          <a:p>
            <a:r>
              <a:rPr lang="en-US" sz="1400" dirty="0"/>
              <a:t>FROM /messages/modules/</a:t>
            </a:r>
            <a:r>
              <a:rPr lang="en-US" sz="1400" dirty="0" err="1"/>
              <a:t>filtermodule</a:t>
            </a:r>
            <a:r>
              <a:rPr lang="en-US" sz="1400" dirty="0"/>
              <a:t>/outputs/output1 INTO $upstream</a:t>
            </a:r>
          </a:p>
        </p:txBody>
      </p:sp>
    </p:spTree>
    <p:extLst>
      <p:ext uri="{BB962C8B-B14F-4D97-AF65-F5344CB8AC3E}">
        <p14:creationId xmlns:p14="http://schemas.microsoft.com/office/powerpoint/2010/main" val="176363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A970-C7BF-4065-BAA8-85872B57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Setup Your IoT Edge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9FF10-D5CB-4B9B-A82A-0E5E480D1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Prerequisites</a:t>
            </a:r>
          </a:p>
          <a:p>
            <a:pPr lvl="1"/>
            <a:r>
              <a:rPr lang="en-US" dirty="0"/>
              <a:t>Python 2.7 | 3.5+</a:t>
            </a:r>
          </a:p>
          <a:p>
            <a:pPr lvl="1"/>
            <a:r>
              <a:rPr lang="en-US" dirty="0" err="1"/>
              <a:t>.Net</a:t>
            </a:r>
            <a:r>
              <a:rPr lang="en-US" dirty="0"/>
              <a:t> Core</a:t>
            </a:r>
          </a:p>
          <a:p>
            <a:pPr lvl="1"/>
            <a:r>
              <a:rPr lang="en-US" dirty="0"/>
              <a:t>Docker *</a:t>
            </a:r>
          </a:p>
          <a:p>
            <a:pPr lvl="1"/>
            <a:r>
              <a:rPr lang="en-US" dirty="0"/>
              <a:t>Visual Studio Code</a:t>
            </a:r>
          </a:p>
          <a:p>
            <a:r>
              <a:rPr lang="en-US" dirty="0"/>
              <a:t>Install the IoT Edge Simulator</a:t>
            </a:r>
          </a:p>
          <a:p>
            <a:pPr lvl="1"/>
            <a:r>
              <a:rPr lang="en-US" dirty="0"/>
              <a:t>Python 2.7 *</a:t>
            </a:r>
          </a:p>
          <a:p>
            <a:pPr lvl="2"/>
            <a:endParaRPr lang="en-US" dirty="0"/>
          </a:p>
          <a:p>
            <a:pPr lvl="1">
              <a:spcBef>
                <a:spcPts val="1200"/>
              </a:spcBef>
            </a:pPr>
            <a:r>
              <a:rPr lang="en-US" dirty="0"/>
              <a:t>Python 3.5+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553FD9-11C7-4B6E-B619-9F9A760FAE1D}"/>
              </a:ext>
            </a:extLst>
          </p:cNvPr>
          <p:cNvSpPr txBox="1"/>
          <p:nvPr/>
        </p:nvSpPr>
        <p:spPr>
          <a:xfrm>
            <a:off x="1823544" y="4767841"/>
            <a:ext cx="3636580" cy="369332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pip install --upgrade </a:t>
            </a:r>
            <a:r>
              <a:rPr lang="en-US" dirty="0" err="1"/>
              <a:t>iotedgehubdev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D58A9-1937-49C7-B8E9-EE0D0EB1DE28}"/>
              </a:ext>
            </a:extLst>
          </p:cNvPr>
          <p:cNvSpPr txBox="1"/>
          <p:nvPr/>
        </p:nvSpPr>
        <p:spPr>
          <a:xfrm>
            <a:off x="1823544" y="5606331"/>
            <a:ext cx="5178341" cy="646331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apt-get install python3-pip</a:t>
            </a:r>
          </a:p>
          <a:p>
            <a:r>
              <a:rPr lang="en-US" dirty="0" err="1"/>
              <a:t>sudo</a:t>
            </a:r>
            <a:r>
              <a:rPr lang="en-US" dirty="0"/>
              <a:t> python3 -m pip install --upgrade </a:t>
            </a:r>
            <a:r>
              <a:rPr lang="en-US" dirty="0" err="1"/>
              <a:t>iotedgehubdev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84467C-ADD1-4D08-954E-3439EDA735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5561" y="2174015"/>
            <a:ext cx="1091078" cy="1086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B65AA-BF8D-4CE2-ADAF-05E797318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338" y="3751952"/>
            <a:ext cx="1465337" cy="1465337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CEA7519-72FC-4504-B95F-FBEA131ABF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885" y="2174015"/>
            <a:ext cx="1184176" cy="11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0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7BA6-0DC7-4498-AD7B-E3D2BBD4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0A08-B69E-44C4-952A-BD032167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Senior Azure FastTrack Engineer at Microsoft</a:t>
            </a:r>
          </a:p>
          <a:p>
            <a:r>
              <a:rPr lang="en-US" dirty="0"/>
              <a:t>Over 30 years experience developing large scale enterprise applications on client-server, modern web, and cloud platforms</a:t>
            </a:r>
          </a:p>
          <a:p>
            <a:r>
              <a:rPr lang="en-US" dirty="0"/>
              <a:t>Working on the Azure platform since our original PaaS cloud services offering</a:t>
            </a:r>
          </a:p>
          <a:p>
            <a:r>
              <a:rPr lang="en-US" dirty="0"/>
              <a:t>MCSA, MCSD, MSCE certified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FF193-C125-4864-AA82-94C5C51F1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34328"/>
            <a:ext cx="10096574" cy="11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6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1474-4612-4B20-804C-21FDBEAD9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Setup Your IoT Edge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924F5-B423-4E7D-AF58-F5509A673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the following extensions in Visual Studio Code</a:t>
            </a:r>
          </a:p>
          <a:p>
            <a:pPr lvl="1"/>
            <a:r>
              <a:rPr lang="en-US" dirty="0"/>
              <a:t>C#</a:t>
            </a:r>
          </a:p>
          <a:p>
            <a:pPr lvl="1"/>
            <a:r>
              <a:rPr lang="en-US" dirty="0"/>
              <a:t>Docker</a:t>
            </a:r>
          </a:p>
          <a:p>
            <a:pPr lvl="1"/>
            <a:r>
              <a:rPr lang="en-US" dirty="0"/>
              <a:t>Azure IoT Tools</a:t>
            </a:r>
          </a:p>
          <a:p>
            <a:r>
              <a:rPr lang="en-US" dirty="0"/>
              <a:t>Connect to your Azure subscription and IoT Hub from Visual Studio Code</a:t>
            </a:r>
          </a:p>
          <a:p>
            <a:pPr lvl="1"/>
            <a:r>
              <a:rPr lang="en-US" dirty="0"/>
              <a:t>Command Palette… (</a:t>
            </a:r>
            <a:r>
              <a:rPr lang="en-US" dirty="0" err="1"/>
              <a:t>Ctrl+Shift+P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Azure: Sign in to Azure Cloud</a:t>
            </a:r>
          </a:p>
          <a:p>
            <a:pPr lvl="2"/>
            <a:r>
              <a:rPr lang="en-US" dirty="0"/>
              <a:t>Azure: Select Subscriptions</a:t>
            </a:r>
          </a:p>
          <a:p>
            <a:pPr lvl="2"/>
            <a:r>
              <a:rPr lang="en-US" dirty="0"/>
              <a:t>Azure IoT Hub: Select IoT Hub</a:t>
            </a:r>
          </a:p>
          <a:p>
            <a:pPr lvl="2"/>
            <a:r>
              <a:rPr lang="en-US" dirty="0"/>
              <a:t>Azure IoT Hub: Set IoT Hub Connection String</a:t>
            </a:r>
          </a:p>
        </p:txBody>
      </p:sp>
    </p:spTree>
    <p:extLst>
      <p:ext uri="{BB962C8B-B14F-4D97-AF65-F5344CB8AC3E}">
        <p14:creationId xmlns:p14="http://schemas.microsoft.com/office/powerpoint/2010/main" val="1494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A724-5032-4AB5-95E4-5BC98CBF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2D7AD-5550-40C4-82EC-990B20FFD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IoT Edge Development Environment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192B535-C15C-4301-A1B8-3E23D15AF3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1282" y="3259184"/>
            <a:ext cx="2682056" cy="26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A655F-2E29-4001-B19A-D44AF4219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First IoT Edge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B8DC-B6F8-42E1-B38B-E153F1980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Create a new </a:t>
            </a:r>
            <a:r>
              <a:rPr lang="en-US" dirty="0" err="1"/>
              <a:t>IoTEdge</a:t>
            </a:r>
            <a:r>
              <a:rPr lang="en-US" dirty="0"/>
              <a:t> solution</a:t>
            </a:r>
          </a:p>
          <a:p>
            <a:pPr lvl="1"/>
            <a:r>
              <a:rPr lang="en-US" dirty="0"/>
              <a:t>Command Palette… (</a:t>
            </a:r>
            <a:r>
              <a:rPr lang="en-US" dirty="0" err="1"/>
              <a:t>Ctrl+Shift+P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Azure IoT Edge: New IoT Edge Solution</a:t>
            </a:r>
          </a:p>
          <a:p>
            <a:pPr lvl="2"/>
            <a:r>
              <a:rPr lang="en-US" dirty="0"/>
              <a:t>Provide solution name</a:t>
            </a:r>
          </a:p>
          <a:p>
            <a:pPr lvl="2"/>
            <a:r>
              <a:rPr lang="en-US" dirty="0"/>
              <a:t>Select first module type</a:t>
            </a:r>
          </a:p>
          <a:p>
            <a:pPr lvl="2"/>
            <a:r>
              <a:rPr lang="en-US" dirty="0"/>
              <a:t>Provide first module name</a:t>
            </a:r>
          </a:p>
          <a:p>
            <a:pPr lvl="2"/>
            <a:r>
              <a:rPr lang="en-US" dirty="0"/>
              <a:t>Provide your container registry location (default is localhost:5000)</a:t>
            </a:r>
          </a:p>
          <a:p>
            <a:pPr lvl="3"/>
            <a:r>
              <a:rPr lang="en-US" dirty="0"/>
              <a:t>Recommend that you use an Azure Container </a:t>
            </a:r>
            <a:r>
              <a:rPr lang="en-US" dirty="0" err="1"/>
              <a:t>Registery</a:t>
            </a:r>
            <a:r>
              <a:rPr lang="en-US" dirty="0"/>
              <a:t> or Docker registry – not localhost</a:t>
            </a:r>
          </a:p>
          <a:p>
            <a:r>
              <a:rPr lang="en-US" dirty="0"/>
              <a:t>Azure </a:t>
            </a:r>
            <a:r>
              <a:rPr lang="en-US" dirty="0" err="1"/>
              <a:t>IoTEdge</a:t>
            </a:r>
            <a:r>
              <a:rPr lang="en-US" dirty="0"/>
              <a:t> extension scaffolds your solution and you are ready to begin</a:t>
            </a:r>
          </a:p>
          <a:p>
            <a:r>
              <a:rPr lang="en-US" dirty="0"/>
              <a:t>Add .env file containing container </a:t>
            </a:r>
            <a:r>
              <a:rPr lang="en-US" dirty="0" err="1"/>
              <a:t>registery</a:t>
            </a:r>
            <a:r>
              <a:rPr lang="en-US" dirty="0"/>
              <a:t> user id and password</a:t>
            </a:r>
          </a:p>
        </p:txBody>
      </p:sp>
    </p:spTree>
    <p:extLst>
      <p:ext uri="{BB962C8B-B14F-4D97-AF65-F5344CB8AC3E}">
        <p14:creationId xmlns:p14="http://schemas.microsoft.com/office/powerpoint/2010/main" val="35025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0A2C6-A4BF-4F63-AF69-16B30E6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IoT Edge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6781C-8D03-4FBE-B743-B7130C52A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Command Palette… (</a:t>
            </a:r>
            <a:r>
              <a:rPr lang="en-US" dirty="0" err="1"/>
              <a:t>Ctrl+Shift+P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Azure IoT Edge: Create IoT Edge Device</a:t>
            </a:r>
          </a:p>
          <a:p>
            <a:pPr lvl="1"/>
            <a:r>
              <a:rPr lang="en-US" dirty="0"/>
              <a:t>Provide a device id</a:t>
            </a:r>
          </a:p>
          <a:p>
            <a:r>
              <a:rPr lang="en-US" dirty="0"/>
              <a:t>The device is created in your IoT Hub</a:t>
            </a:r>
          </a:p>
          <a:p>
            <a:r>
              <a:rPr lang="en-US" dirty="0"/>
              <a:t>You now have a device you can run the IoT Edge Hub Simulator on</a:t>
            </a:r>
          </a:p>
          <a:p>
            <a:r>
              <a:rPr lang="en-US" dirty="0"/>
              <a:t>If you will use this device id for a physical IoT Edge device make sure to right-click the device in the Azure IoT Hub Explorer and select Copy Device Connection String, you will need the device connection string to update the </a:t>
            </a:r>
            <a:r>
              <a:rPr lang="en-US" dirty="0" err="1"/>
              <a:t>config.yaml</a:t>
            </a:r>
            <a:r>
              <a:rPr lang="en-US" dirty="0"/>
              <a:t> file on your IoT Edge device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13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E4FD-502F-4B1E-99C0-EDD8C71ED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Your First IoT Edge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BACA1-F9E3-4BC8-A6B8-40A406C23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Debug a single module</a:t>
            </a:r>
          </a:p>
          <a:p>
            <a:pPr lvl="1"/>
            <a:r>
              <a:rPr lang="en-US" dirty="0"/>
              <a:t>Start the IoT Edge Hub Simulator</a:t>
            </a:r>
          </a:p>
          <a:p>
            <a:pPr lvl="2"/>
            <a:r>
              <a:rPr lang="en-US" dirty="0"/>
              <a:t>Command Palette… (</a:t>
            </a:r>
            <a:r>
              <a:rPr lang="en-US" dirty="0" err="1"/>
              <a:t>Ctrl+Shift+P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Azure IoT Edge: Start IoT Edge Hub Simulator for Single Module</a:t>
            </a:r>
          </a:p>
          <a:p>
            <a:pPr lvl="1"/>
            <a:r>
              <a:rPr lang="en-US" dirty="0"/>
              <a:t>Put a breakpoint in your module code</a:t>
            </a:r>
          </a:p>
          <a:p>
            <a:pPr lvl="1"/>
            <a:r>
              <a:rPr lang="en-US" dirty="0"/>
              <a:t>Open the VS Code debug pane</a:t>
            </a:r>
          </a:p>
          <a:p>
            <a:pPr lvl="1"/>
            <a:r>
              <a:rPr lang="en-US" dirty="0"/>
              <a:t>Choose {module name} Local Debug for the debugger profile and start the debugger</a:t>
            </a:r>
          </a:p>
          <a:p>
            <a:pPr lvl="1"/>
            <a:r>
              <a:rPr lang="en-US" dirty="0"/>
              <a:t>Stop the debugger when finished</a:t>
            </a:r>
          </a:p>
          <a:p>
            <a:pPr lvl="1"/>
            <a:r>
              <a:rPr lang="en-US" dirty="0"/>
              <a:t>Stop the IoT Edge Hub Simulator</a:t>
            </a:r>
          </a:p>
          <a:p>
            <a:pPr lvl="2"/>
            <a:r>
              <a:rPr lang="en-US" dirty="0"/>
              <a:t>Command Palette… (</a:t>
            </a:r>
            <a:r>
              <a:rPr lang="en-US" dirty="0" err="1"/>
              <a:t>Ctrl+Shift+P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Azure IoT Edge: Stop IoT Edge Simulator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55A206-CCB7-464D-9743-A861D6DE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9544" y="463730"/>
            <a:ext cx="952633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3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905DF-5055-4014-A523-B6AB7FA8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 Your First IoT Edge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154F6-2356-4BD7-A66A-DCE014E5A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614"/>
            <a:ext cx="10515600" cy="499766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Debug the solution</a:t>
            </a:r>
          </a:p>
          <a:p>
            <a:pPr lvl="1"/>
            <a:r>
              <a:rPr lang="en-US" dirty="0"/>
              <a:t>Start the IoT Edge Hub Simulator</a:t>
            </a:r>
          </a:p>
          <a:p>
            <a:pPr lvl="2"/>
            <a:r>
              <a:rPr lang="en-US" dirty="0"/>
              <a:t>Right-click your device in the Azure IoT Hub Explorer</a:t>
            </a:r>
          </a:p>
          <a:p>
            <a:pPr lvl="2"/>
            <a:r>
              <a:rPr lang="en-US" dirty="0"/>
              <a:t>Choose Setup IoT Edge Simulator to setup the simulator on the device</a:t>
            </a:r>
          </a:p>
          <a:p>
            <a:pPr lvl="2"/>
            <a:r>
              <a:rPr lang="en-US" dirty="0"/>
              <a:t>Command Palette… (</a:t>
            </a:r>
            <a:r>
              <a:rPr lang="en-US" dirty="0" err="1"/>
              <a:t>Ctrl+Shift+P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Azure IoT Edge: Build and Run IoT Edge Solution in Simulator</a:t>
            </a:r>
          </a:p>
          <a:p>
            <a:pPr lvl="1"/>
            <a:r>
              <a:rPr lang="en-US" dirty="0"/>
              <a:t>Put a breakpoint in your module code</a:t>
            </a:r>
          </a:p>
          <a:p>
            <a:pPr lvl="1"/>
            <a:r>
              <a:rPr lang="en-US" dirty="0"/>
              <a:t>Open the VS Code debug pane</a:t>
            </a:r>
          </a:p>
          <a:p>
            <a:pPr lvl="1"/>
            <a:r>
              <a:rPr lang="en-US" dirty="0"/>
              <a:t>Choose {module name} Remote Debug for the debugger profile and start the debugger</a:t>
            </a:r>
          </a:p>
          <a:p>
            <a:pPr lvl="1"/>
            <a:r>
              <a:rPr lang="en-US" dirty="0"/>
              <a:t>Select the running module image to attach to it</a:t>
            </a:r>
          </a:p>
          <a:p>
            <a:pPr lvl="1"/>
            <a:r>
              <a:rPr lang="en-US" dirty="0"/>
              <a:t>Stop the debugger when finished</a:t>
            </a:r>
          </a:p>
          <a:p>
            <a:pPr lvl="1"/>
            <a:r>
              <a:rPr lang="en-US" dirty="0"/>
              <a:t>Stop the IoT Edge Hub Simulator</a:t>
            </a:r>
          </a:p>
          <a:p>
            <a:pPr lvl="2"/>
            <a:r>
              <a:rPr lang="en-US" dirty="0"/>
              <a:t>Command Palette… (</a:t>
            </a:r>
            <a:r>
              <a:rPr lang="en-US" dirty="0" err="1"/>
              <a:t>Ctrl+Shift+P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Azure IoT Edge: Stop IoT Edge Simulator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66266-E9C3-447B-A501-F9BF1114C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544" y="463730"/>
            <a:ext cx="952633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4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8D22-BDAE-4223-9F8E-F3947788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B5731-9A99-4356-950D-C3FA0629B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and debug an IoT Edge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B8E19-152B-45C6-BC84-E95F5D1F7D8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201320" y="3363687"/>
            <a:ext cx="2536350" cy="253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6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2DA2-D00E-4F4C-8BB2-C1E5B847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IoT Edge Device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CD8A-95C5-467C-8469-F6B1F2214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Register the Microsoft GPG key and software repository feed</a:t>
            </a:r>
          </a:p>
          <a:p>
            <a:r>
              <a:rPr lang="en-US" dirty="0"/>
              <a:t>Install the container runtime</a:t>
            </a:r>
          </a:p>
          <a:p>
            <a:r>
              <a:rPr lang="en-US" dirty="0"/>
              <a:t>Install the Azure IoT Edge Security Daemon</a:t>
            </a:r>
          </a:p>
          <a:p>
            <a:r>
              <a:rPr lang="en-US" dirty="0"/>
              <a:t>Configure the Security Daemon with your device connection string</a:t>
            </a:r>
          </a:p>
          <a:p>
            <a:r>
              <a:rPr lang="en-US" dirty="0"/>
              <a:t>Restart the Security Daemon</a:t>
            </a:r>
          </a:p>
          <a:p>
            <a:r>
              <a:rPr lang="en-US" dirty="0"/>
              <a:t>Check the status of the Security Daemon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3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2F24D-285A-4BC7-BA4A-5F59E32F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Setup Your Ubuntu 18.04 IoT Edge Device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0BA28-3ABD-4B79-BBED-1A4E9A313728}"/>
              </a:ext>
            </a:extLst>
          </p:cNvPr>
          <p:cNvSpPr txBox="1"/>
          <p:nvPr/>
        </p:nvSpPr>
        <p:spPr>
          <a:xfrm>
            <a:off x="838200" y="1690688"/>
            <a:ext cx="9576019" cy="3970318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n-NO" dirty="0"/>
              <a:t>curl https://packages.microsoft.com/config/ubuntu/18.04/multiarch/prod.list &gt; ./microsoft-prod.list</a:t>
            </a:r>
          </a:p>
          <a:p>
            <a:r>
              <a:rPr lang="en-US" dirty="0" err="1"/>
              <a:t>sudo</a:t>
            </a:r>
            <a:r>
              <a:rPr lang="en-US" dirty="0"/>
              <a:t> cp ./</a:t>
            </a:r>
            <a:r>
              <a:rPr lang="en-US" dirty="0" err="1"/>
              <a:t>microsoft-prod.list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sources.list.d</a:t>
            </a:r>
            <a:r>
              <a:rPr lang="en-US" dirty="0"/>
              <a:t>/</a:t>
            </a:r>
          </a:p>
          <a:p>
            <a:r>
              <a:rPr lang="en-US" dirty="0"/>
              <a:t>curl https://packages.microsoft.com/keys/microsoft.asc | </a:t>
            </a:r>
            <a:r>
              <a:rPr lang="en-US" dirty="0" err="1"/>
              <a:t>gpg</a:t>
            </a:r>
            <a:r>
              <a:rPr lang="en-US" dirty="0"/>
              <a:t> --</a:t>
            </a:r>
            <a:r>
              <a:rPr lang="en-US" dirty="0" err="1"/>
              <a:t>dearmor</a:t>
            </a:r>
            <a:r>
              <a:rPr lang="en-US" dirty="0"/>
              <a:t> &gt; </a:t>
            </a:r>
            <a:r>
              <a:rPr lang="en-US" dirty="0" err="1"/>
              <a:t>microsoft.gpg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cp ./</a:t>
            </a:r>
            <a:r>
              <a:rPr lang="en-US" dirty="0" err="1"/>
              <a:t>microsoft.gpg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trusted.gpg.d</a:t>
            </a:r>
            <a:r>
              <a:rPr lang="en-US" dirty="0"/>
              <a:t>/</a:t>
            </a:r>
          </a:p>
          <a:p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moby</a:t>
            </a:r>
            <a:r>
              <a:rPr lang="en-US" dirty="0"/>
              <a:t>-engine</a:t>
            </a:r>
          </a:p>
          <a:p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iotedge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nano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iotedge</a:t>
            </a:r>
            <a:r>
              <a:rPr lang="en-US" dirty="0"/>
              <a:t>/</a:t>
            </a:r>
            <a:r>
              <a:rPr lang="en-US" dirty="0" err="1"/>
              <a:t>config.yaml</a:t>
            </a:r>
            <a:r>
              <a:rPr lang="en-US" dirty="0"/>
              <a:t> (update the device connection string, save and close the file)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restart </a:t>
            </a:r>
            <a:r>
              <a:rPr lang="en-US" dirty="0" err="1"/>
              <a:t>iotedge</a:t>
            </a:r>
            <a:endParaRPr lang="en-US" dirty="0"/>
          </a:p>
          <a:p>
            <a:r>
              <a:rPr lang="en-US" dirty="0" err="1"/>
              <a:t>systemctl</a:t>
            </a:r>
            <a:r>
              <a:rPr lang="en-US" dirty="0"/>
              <a:t> status </a:t>
            </a:r>
            <a:r>
              <a:rPr lang="en-US" dirty="0" err="1"/>
              <a:t>iotedge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journalctl</a:t>
            </a:r>
            <a:r>
              <a:rPr lang="en-US" dirty="0"/>
              <a:t> -u </a:t>
            </a:r>
            <a:r>
              <a:rPr lang="en-US" dirty="0" err="1"/>
              <a:t>iotedge</a:t>
            </a:r>
            <a:r>
              <a:rPr lang="en-US" dirty="0"/>
              <a:t> --no-pager --no-full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iotedge</a:t>
            </a:r>
            <a:r>
              <a:rPr lang="en-US" dirty="0"/>
              <a:t> check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iotedge</a:t>
            </a:r>
            <a:r>
              <a:rPr lang="en-US" dirty="0"/>
              <a:t>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9C98E-4F18-4530-AB36-6DBF7A3F11C2}"/>
              </a:ext>
            </a:extLst>
          </p:cNvPr>
          <p:cNvSpPr txBox="1"/>
          <p:nvPr/>
        </p:nvSpPr>
        <p:spPr>
          <a:xfrm>
            <a:off x="838200" y="5846544"/>
            <a:ext cx="755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Following the last command you should see the </a:t>
            </a:r>
            <a:r>
              <a:rPr lang="en-US" dirty="0" err="1"/>
              <a:t>edgeAgent</a:t>
            </a:r>
            <a:r>
              <a:rPr lang="en-US" dirty="0"/>
              <a:t> module running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the only module deployed to the device at this point</a:t>
            </a:r>
          </a:p>
        </p:txBody>
      </p:sp>
    </p:spTree>
    <p:extLst>
      <p:ext uri="{BB962C8B-B14F-4D97-AF65-F5344CB8AC3E}">
        <p14:creationId xmlns:p14="http://schemas.microsoft.com/office/powerpoint/2010/main" val="122783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CA595-ED42-4965-B58A-C581CC5B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Components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B2B56-AD4A-4359-9486-AE6578653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9282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Element14 Raspberry Pi 3 B+ Motherboard (</a:t>
            </a:r>
            <a:r>
              <a:rPr lang="en-US" dirty="0">
                <a:hlinkClick r:id="rId2"/>
              </a:rPr>
              <a:t>https://www.amazon.com/gp/product/B07BDR5PDW</a:t>
            </a:r>
            <a:r>
              <a:rPr lang="en-US" dirty="0"/>
              <a:t>)</a:t>
            </a:r>
          </a:p>
          <a:p>
            <a:r>
              <a:rPr lang="en-US" dirty="0"/>
              <a:t>SanDisk Ultra 32GB Micro SD card (</a:t>
            </a:r>
            <a:r>
              <a:rPr lang="en-US" dirty="0">
                <a:hlinkClick r:id="rId3"/>
              </a:rPr>
              <a:t>https://www.amazon.com/gp/product/B073JWXGNT</a:t>
            </a:r>
            <a:r>
              <a:rPr lang="en-US" dirty="0"/>
              <a:t>)</a:t>
            </a:r>
          </a:p>
          <a:p>
            <a:r>
              <a:rPr lang="en-US" dirty="0" err="1"/>
              <a:t>KuGi</a:t>
            </a:r>
            <a:r>
              <a:rPr lang="en-US" dirty="0"/>
              <a:t> Raspberry Pi 3 Model B case PC Protective Case (</a:t>
            </a:r>
            <a:r>
              <a:rPr lang="en-US" dirty="0">
                <a:hlinkClick r:id="rId4"/>
              </a:rPr>
              <a:t>https://www.amazon.com/gp/product/B01CDVSBPO</a:t>
            </a:r>
            <a:r>
              <a:rPr lang="en-US" dirty="0"/>
              <a:t>)</a:t>
            </a:r>
          </a:p>
          <a:p>
            <a:r>
              <a:rPr lang="en-US" dirty="0" err="1"/>
              <a:t>CanaKit</a:t>
            </a:r>
            <a:r>
              <a:rPr lang="en-US" dirty="0"/>
              <a:t> 5V 2.5A Raspberry Pi 3 B+ Power Supply (</a:t>
            </a:r>
            <a:r>
              <a:rPr lang="en-US" dirty="0">
                <a:hlinkClick r:id="rId5"/>
              </a:rPr>
              <a:t>https://www.amazon.com/gp/product/B00MARDJZ4</a:t>
            </a:r>
            <a:r>
              <a:rPr lang="en-US" dirty="0"/>
              <a:t>)</a:t>
            </a:r>
          </a:p>
          <a:p>
            <a:r>
              <a:rPr lang="en-US" dirty="0"/>
              <a:t>Kuman 3.5 Inch TFT LCD Display Monitor with Protective Case (</a:t>
            </a:r>
            <a:r>
              <a:rPr lang="en-US" dirty="0">
                <a:hlinkClick r:id="rId6"/>
              </a:rPr>
              <a:t>https://www.amazon.com/gp/product/B075JFHLQD</a:t>
            </a:r>
            <a:r>
              <a:rPr lang="en-US" dirty="0"/>
              <a:t>) </a:t>
            </a:r>
            <a:r>
              <a:rPr lang="en-US" b="1" dirty="0"/>
              <a:t>*</a:t>
            </a:r>
          </a:p>
          <a:p>
            <a:r>
              <a:rPr lang="en-US" dirty="0" err="1"/>
              <a:t>iPazzPort</a:t>
            </a:r>
            <a:r>
              <a:rPr lang="en-US" dirty="0"/>
              <a:t> Backlit Wireless Mini Keyboard USB (</a:t>
            </a:r>
            <a:r>
              <a:rPr lang="en-US" dirty="0">
                <a:hlinkClick r:id="rId7"/>
              </a:rPr>
              <a:t>https://www.amazon.com/gp/product/B014F30WYQ</a:t>
            </a:r>
            <a:r>
              <a:rPr lang="en-US" dirty="0"/>
              <a:t>) </a:t>
            </a:r>
            <a:r>
              <a:rPr lang="en-US" b="1" dirty="0"/>
              <a:t>*</a:t>
            </a:r>
          </a:p>
        </p:txBody>
      </p:sp>
      <p:pic>
        <p:nvPicPr>
          <p:cNvPr id="5" name="Picture 4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E45DEC22-6929-4D5A-B11A-0A1AD10466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050" y="267331"/>
            <a:ext cx="1410295" cy="14102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D47FC2-1D32-4FC3-B098-02C354AD6F08}"/>
              </a:ext>
            </a:extLst>
          </p:cNvPr>
          <p:cNvSpPr txBox="1"/>
          <p:nvPr/>
        </p:nvSpPr>
        <p:spPr>
          <a:xfrm>
            <a:off x="838200" y="5874738"/>
            <a:ext cx="3746863" cy="40011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2000" b="1" dirty="0"/>
              <a:t>*</a:t>
            </a:r>
            <a:r>
              <a:rPr lang="en-US" sz="2000" dirty="0"/>
              <a:t> Denotes optional components</a:t>
            </a:r>
          </a:p>
        </p:txBody>
      </p:sp>
    </p:spTree>
    <p:extLst>
      <p:ext uri="{BB962C8B-B14F-4D97-AF65-F5344CB8AC3E}">
        <p14:creationId xmlns:p14="http://schemas.microsoft.com/office/powerpoint/2010/main" val="30027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C99E97-AC59-405F-A45B-82CCA831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39413" y="487"/>
            <a:ext cx="4052587" cy="6857027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12491-F807-4E7D-B303-52E1CBA5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827"/>
            <a:ext cx="11306469" cy="403079"/>
          </a:xfrm>
        </p:spPr>
        <p:txBody>
          <a:bodyPr/>
          <a:lstStyle/>
          <a:p>
            <a:r>
              <a:rPr lang="en-US"/>
              <a:t>What is FastTrack for Azure?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53FF6-5127-4B6B-A1AC-1460FB3C94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914225"/>
            <a:r>
              <a:rPr lang="en-US">
                <a:solidFill>
                  <a:srgbClr val="3C3C41">
                    <a:tint val="75000"/>
                  </a:srgbClr>
                </a:solidFill>
                <a:latin typeface="Segoe UI"/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sp>
        <p:nvSpPr>
          <p:cNvPr id="22" name="Freeform 5" descr="cloud icon"/>
          <p:cNvSpPr>
            <a:spLocks/>
          </p:cNvSpPr>
          <p:nvPr/>
        </p:nvSpPr>
        <p:spPr bwMode="auto">
          <a:xfrm>
            <a:off x="8658799" y="1789883"/>
            <a:ext cx="3068379" cy="1946214"/>
          </a:xfrm>
          <a:custGeom>
            <a:avLst/>
            <a:gdLst>
              <a:gd name="T0" fmla="*/ 278 w 2330"/>
              <a:gd name="T1" fmla="*/ 1395 h 1485"/>
              <a:gd name="T2" fmla="*/ 12 w 2330"/>
              <a:gd name="T3" fmla="*/ 779 h 1485"/>
              <a:gd name="T4" fmla="*/ 259 w 2330"/>
              <a:gd name="T5" fmla="*/ 411 h 1485"/>
              <a:gd name="T6" fmla="*/ 499 w 2330"/>
              <a:gd name="T7" fmla="*/ 317 h 1485"/>
              <a:gd name="T8" fmla="*/ 688 w 2330"/>
              <a:gd name="T9" fmla="*/ 318 h 1485"/>
              <a:gd name="T10" fmla="*/ 757 w 2330"/>
              <a:gd name="T11" fmla="*/ 199 h 1485"/>
              <a:gd name="T12" fmla="*/ 1314 w 2330"/>
              <a:gd name="T13" fmla="*/ 24 h 1485"/>
              <a:gd name="T14" fmla="*/ 1643 w 2330"/>
              <a:gd name="T15" fmla="*/ 337 h 1485"/>
              <a:gd name="T16" fmla="*/ 2031 w 2330"/>
              <a:gd name="T17" fmla="*/ 556 h 1485"/>
              <a:gd name="T18" fmla="*/ 2071 w 2330"/>
              <a:gd name="T19" fmla="*/ 802 h 1485"/>
              <a:gd name="T20" fmla="*/ 2301 w 2330"/>
              <a:gd name="T21" fmla="*/ 1212 h 1485"/>
              <a:gd name="T22" fmla="*/ 1929 w 2330"/>
              <a:gd name="T23" fmla="*/ 1394 h 1485"/>
              <a:gd name="T24" fmla="*/ 1850 w 2330"/>
              <a:gd name="T25" fmla="*/ 1359 h 1485"/>
              <a:gd name="T26" fmla="*/ 1755 w 2330"/>
              <a:gd name="T27" fmla="*/ 1457 h 1485"/>
              <a:gd name="T28" fmla="*/ 1729 w 2330"/>
              <a:gd name="T29" fmla="*/ 1411 h 1485"/>
              <a:gd name="T30" fmla="*/ 1748 w 2330"/>
              <a:gd name="T31" fmla="*/ 1324 h 1485"/>
              <a:gd name="T32" fmla="*/ 1810 w 2330"/>
              <a:gd name="T33" fmla="*/ 1198 h 1485"/>
              <a:gd name="T34" fmla="*/ 1930 w 2330"/>
              <a:gd name="T35" fmla="*/ 1288 h 1485"/>
              <a:gd name="T36" fmla="*/ 2101 w 2330"/>
              <a:gd name="T37" fmla="*/ 1288 h 1485"/>
              <a:gd name="T38" fmla="*/ 2101 w 2330"/>
              <a:gd name="T39" fmla="*/ 918 h 1485"/>
              <a:gd name="T40" fmla="*/ 1929 w 2330"/>
              <a:gd name="T41" fmla="*/ 901 h 1485"/>
              <a:gd name="T42" fmla="*/ 1970 w 2330"/>
              <a:gd name="T43" fmla="*/ 716 h 1485"/>
              <a:gd name="T44" fmla="*/ 1818 w 2330"/>
              <a:gd name="T45" fmla="*/ 473 h 1485"/>
              <a:gd name="T46" fmla="*/ 1562 w 2330"/>
              <a:gd name="T47" fmla="*/ 419 h 1485"/>
              <a:gd name="T48" fmla="*/ 1449 w 2330"/>
              <a:gd name="T49" fmla="*/ 219 h 1485"/>
              <a:gd name="T50" fmla="*/ 887 w 2330"/>
              <a:gd name="T51" fmla="*/ 207 h 1485"/>
              <a:gd name="T52" fmla="*/ 750 w 2330"/>
              <a:gd name="T53" fmla="*/ 434 h 1485"/>
              <a:gd name="T54" fmla="*/ 438 w 2330"/>
              <a:gd name="T55" fmla="*/ 435 h 1485"/>
              <a:gd name="T56" fmla="*/ 143 w 2330"/>
              <a:gd name="T57" fmla="*/ 701 h 1485"/>
              <a:gd name="T58" fmla="*/ 175 w 2330"/>
              <a:gd name="T59" fmla="*/ 1154 h 1485"/>
              <a:gd name="T60" fmla="*/ 186 w 2330"/>
              <a:gd name="T61" fmla="*/ 1177 h 1485"/>
              <a:gd name="T62" fmla="*/ 239 w 2330"/>
              <a:gd name="T63" fmla="*/ 1234 h 1485"/>
              <a:gd name="T64" fmla="*/ 550 w 2330"/>
              <a:gd name="T65" fmla="*/ 1379 h 1485"/>
              <a:gd name="T66" fmla="*/ 591 w 2330"/>
              <a:gd name="T67" fmla="*/ 1434 h 1485"/>
              <a:gd name="T68" fmla="*/ 575 w 2330"/>
              <a:gd name="T69" fmla="*/ 1484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330" h="1485">
                <a:moveTo>
                  <a:pt x="525" y="1480"/>
                </a:moveTo>
                <a:cubicBezTo>
                  <a:pt x="448" y="1472"/>
                  <a:pt x="344" y="1436"/>
                  <a:pt x="278" y="1395"/>
                </a:cubicBezTo>
                <a:cubicBezTo>
                  <a:pt x="140" y="1308"/>
                  <a:pt x="37" y="1157"/>
                  <a:pt x="9" y="1002"/>
                </a:cubicBezTo>
                <a:cubicBezTo>
                  <a:pt x="0" y="950"/>
                  <a:pt x="1" y="827"/>
                  <a:pt x="12" y="779"/>
                </a:cubicBezTo>
                <a:cubicBezTo>
                  <a:pt x="40" y="646"/>
                  <a:pt x="114" y="526"/>
                  <a:pt x="219" y="441"/>
                </a:cubicBezTo>
                <a:cubicBezTo>
                  <a:pt x="239" y="424"/>
                  <a:pt x="257" y="411"/>
                  <a:pt x="259" y="411"/>
                </a:cubicBezTo>
                <a:cubicBezTo>
                  <a:pt x="260" y="411"/>
                  <a:pt x="271" y="404"/>
                  <a:pt x="282" y="397"/>
                </a:cubicBezTo>
                <a:cubicBezTo>
                  <a:pt x="331" y="364"/>
                  <a:pt x="415" y="333"/>
                  <a:pt x="499" y="317"/>
                </a:cubicBezTo>
                <a:cubicBezTo>
                  <a:pt x="529" y="311"/>
                  <a:pt x="617" y="310"/>
                  <a:pt x="659" y="315"/>
                </a:cubicBezTo>
                <a:lnTo>
                  <a:pt x="688" y="318"/>
                </a:lnTo>
                <a:lnTo>
                  <a:pt x="695" y="302"/>
                </a:lnTo>
                <a:cubicBezTo>
                  <a:pt x="704" y="278"/>
                  <a:pt x="733" y="231"/>
                  <a:pt x="757" y="199"/>
                </a:cubicBezTo>
                <a:cubicBezTo>
                  <a:pt x="850" y="75"/>
                  <a:pt x="1003" y="0"/>
                  <a:pt x="1160" y="0"/>
                </a:cubicBezTo>
                <a:cubicBezTo>
                  <a:pt x="1216" y="0"/>
                  <a:pt x="1245" y="4"/>
                  <a:pt x="1314" y="24"/>
                </a:cubicBezTo>
                <a:cubicBezTo>
                  <a:pt x="1446" y="62"/>
                  <a:pt x="1568" y="169"/>
                  <a:pt x="1626" y="299"/>
                </a:cubicBezTo>
                <a:lnTo>
                  <a:pt x="1643" y="337"/>
                </a:lnTo>
                <a:lnTo>
                  <a:pt x="1678" y="337"/>
                </a:lnTo>
                <a:cubicBezTo>
                  <a:pt x="1829" y="337"/>
                  <a:pt x="1963" y="421"/>
                  <a:pt x="2031" y="556"/>
                </a:cubicBezTo>
                <a:cubicBezTo>
                  <a:pt x="2062" y="618"/>
                  <a:pt x="2079" y="710"/>
                  <a:pt x="2071" y="770"/>
                </a:cubicBezTo>
                <a:cubicBezTo>
                  <a:pt x="2067" y="792"/>
                  <a:pt x="2068" y="801"/>
                  <a:pt x="2071" y="802"/>
                </a:cubicBezTo>
                <a:cubicBezTo>
                  <a:pt x="2196" y="838"/>
                  <a:pt x="2260" y="891"/>
                  <a:pt x="2301" y="993"/>
                </a:cubicBezTo>
                <a:cubicBezTo>
                  <a:pt x="2330" y="1066"/>
                  <a:pt x="2330" y="1141"/>
                  <a:pt x="2301" y="1212"/>
                </a:cubicBezTo>
                <a:cubicBezTo>
                  <a:pt x="2265" y="1302"/>
                  <a:pt x="2201" y="1362"/>
                  <a:pt x="2108" y="1394"/>
                </a:cubicBezTo>
                <a:cubicBezTo>
                  <a:pt x="2050" y="1413"/>
                  <a:pt x="1986" y="1413"/>
                  <a:pt x="1929" y="1394"/>
                </a:cubicBezTo>
                <a:cubicBezTo>
                  <a:pt x="1907" y="1387"/>
                  <a:pt x="1881" y="1376"/>
                  <a:pt x="1870" y="1370"/>
                </a:cubicBezTo>
                <a:lnTo>
                  <a:pt x="1850" y="1359"/>
                </a:lnTo>
                <a:lnTo>
                  <a:pt x="1815" y="1399"/>
                </a:lnTo>
                <a:cubicBezTo>
                  <a:pt x="1796" y="1421"/>
                  <a:pt x="1769" y="1447"/>
                  <a:pt x="1755" y="1457"/>
                </a:cubicBezTo>
                <a:lnTo>
                  <a:pt x="1729" y="1475"/>
                </a:lnTo>
                <a:lnTo>
                  <a:pt x="1729" y="1411"/>
                </a:lnTo>
                <a:lnTo>
                  <a:pt x="1729" y="1347"/>
                </a:lnTo>
                <a:lnTo>
                  <a:pt x="1748" y="1324"/>
                </a:lnTo>
                <a:cubicBezTo>
                  <a:pt x="1765" y="1300"/>
                  <a:pt x="1803" y="1226"/>
                  <a:pt x="1804" y="1213"/>
                </a:cubicBezTo>
                <a:cubicBezTo>
                  <a:pt x="1804" y="1210"/>
                  <a:pt x="1807" y="1203"/>
                  <a:pt x="1810" y="1198"/>
                </a:cubicBezTo>
                <a:cubicBezTo>
                  <a:pt x="1816" y="1190"/>
                  <a:pt x="1820" y="1193"/>
                  <a:pt x="1856" y="1230"/>
                </a:cubicBezTo>
                <a:cubicBezTo>
                  <a:pt x="1885" y="1260"/>
                  <a:pt x="1905" y="1276"/>
                  <a:pt x="1930" y="1288"/>
                </a:cubicBezTo>
                <a:cubicBezTo>
                  <a:pt x="1962" y="1304"/>
                  <a:pt x="1966" y="1305"/>
                  <a:pt x="2015" y="1305"/>
                </a:cubicBezTo>
                <a:cubicBezTo>
                  <a:pt x="2064" y="1305"/>
                  <a:pt x="2069" y="1304"/>
                  <a:pt x="2101" y="1288"/>
                </a:cubicBezTo>
                <a:cubicBezTo>
                  <a:pt x="2189" y="1245"/>
                  <a:pt x="2232" y="1164"/>
                  <a:pt x="2217" y="1069"/>
                </a:cubicBezTo>
                <a:cubicBezTo>
                  <a:pt x="2207" y="1005"/>
                  <a:pt x="2165" y="950"/>
                  <a:pt x="2101" y="918"/>
                </a:cubicBezTo>
                <a:cubicBezTo>
                  <a:pt x="2067" y="901"/>
                  <a:pt x="2067" y="901"/>
                  <a:pt x="1998" y="901"/>
                </a:cubicBezTo>
                <a:lnTo>
                  <a:pt x="1929" y="901"/>
                </a:lnTo>
                <a:lnTo>
                  <a:pt x="1943" y="862"/>
                </a:lnTo>
                <a:cubicBezTo>
                  <a:pt x="1969" y="790"/>
                  <a:pt x="1972" y="772"/>
                  <a:pt x="1970" y="716"/>
                </a:cubicBezTo>
                <a:cubicBezTo>
                  <a:pt x="1968" y="672"/>
                  <a:pt x="1966" y="659"/>
                  <a:pt x="1952" y="626"/>
                </a:cubicBezTo>
                <a:cubicBezTo>
                  <a:pt x="1923" y="555"/>
                  <a:pt x="1882" y="508"/>
                  <a:pt x="1818" y="473"/>
                </a:cubicBezTo>
                <a:cubicBezTo>
                  <a:pt x="1761" y="442"/>
                  <a:pt x="1695" y="431"/>
                  <a:pt x="1631" y="442"/>
                </a:cubicBezTo>
                <a:cubicBezTo>
                  <a:pt x="1566" y="454"/>
                  <a:pt x="1569" y="455"/>
                  <a:pt x="1562" y="419"/>
                </a:cubicBezTo>
                <a:cubicBezTo>
                  <a:pt x="1555" y="382"/>
                  <a:pt x="1523" y="309"/>
                  <a:pt x="1499" y="275"/>
                </a:cubicBezTo>
                <a:cubicBezTo>
                  <a:pt x="1489" y="262"/>
                  <a:pt x="1467" y="236"/>
                  <a:pt x="1449" y="219"/>
                </a:cubicBezTo>
                <a:cubicBezTo>
                  <a:pt x="1376" y="149"/>
                  <a:pt x="1292" y="110"/>
                  <a:pt x="1197" y="103"/>
                </a:cubicBezTo>
                <a:cubicBezTo>
                  <a:pt x="1081" y="94"/>
                  <a:pt x="971" y="131"/>
                  <a:pt x="887" y="207"/>
                </a:cubicBezTo>
                <a:cubicBezTo>
                  <a:pt x="830" y="259"/>
                  <a:pt x="789" y="323"/>
                  <a:pt x="768" y="393"/>
                </a:cubicBezTo>
                <a:cubicBezTo>
                  <a:pt x="762" y="414"/>
                  <a:pt x="754" y="433"/>
                  <a:pt x="750" y="434"/>
                </a:cubicBezTo>
                <a:cubicBezTo>
                  <a:pt x="747" y="435"/>
                  <a:pt x="730" y="433"/>
                  <a:pt x="714" y="428"/>
                </a:cubicBezTo>
                <a:cubicBezTo>
                  <a:pt x="634" y="406"/>
                  <a:pt x="516" y="409"/>
                  <a:pt x="438" y="435"/>
                </a:cubicBezTo>
                <a:cubicBezTo>
                  <a:pt x="360" y="462"/>
                  <a:pt x="305" y="495"/>
                  <a:pt x="251" y="549"/>
                </a:cubicBezTo>
                <a:cubicBezTo>
                  <a:pt x="196" y="603"/>
                  <a:pt x="170" y="639"/>
                  <a:pt x="143" y="701"/>
                </a:cubicBezTo>
                <a:cubicBezTo>
                  <a:pt x="102" y="791"/>
                  <a:pt x="91" y="905"/>
                  <a:pt x="113" y="1002"/>
                </a:cubicBezTo>
                <a:cubicBezTo>
                  <a:pt x="124" y="1052"/>
                  <a:pt x="155" y="1127"/>
                  <a:pt x="175" y="1154"/>
                </a:cubicBezTo>
                <a:cubicBezTo>
                  <a:pt x="182" y="1162"/>
                  <a:pt x="186" y="1172"/>
                  <a:pt x="184" y="1175"/>
                </a:cubicBezTo>
                <a:cubicBezTo>
                  <a:pt x="182" y="1179"/>
                  <a:pt x="183" y="1180"/>
                  <a:pt x="186" y="1177"/>
                </a:cubicBezTo>
                <a:cubicBezTo>
                  <a:pt x="189" y="1175"/>
                  <a:pt x="192" y="1176"/>
                  <a:pt x="192" y="1178"/>
                </a:cubicBezTo>
                <a:cubicBezTo>
                  <a:pt x="192" y="1183"/>
                  <a:pt x="201" y="1194"/>
                  <a:pt x="239" y="1234"/>
                </a:cubicBezTo>
                <a:cubicBezTo>
                  <a:pt x="284" y="1282"/>
                  <a:pt x="345" y="1323"/>
                  <a:pt x="413" y="1349"/>
                </a:cubicBezTo>
                <a:cubicBezTo>
                  <a:pt x="462" y="1368"/>
                  <a:pt x="492" y="1375"/>
                  <a:pt x="550" y="1379"/>
                </a:cubicBezTo>
                <a:lnTo>
                  <a:pt x="591" y="1383"/>
                </a:lnTo>
                <a:lnTo>
                  <a:pt x="591" y="1434"/>
                </a:lnTo>
                <a:lnTo>
                  <a:pt x="591" y="1485"/>
                </a:lnTo>
                <a:lnTo>
                  <a:pt x="575" y="1484"/>
                </a:lnTo>
                <a:cubicBezTo>
                  <a:pt x="566" y="1484"/>
                  <a:pt x="544" y="1482"/>
                  <a:pt x="525" y="1480"/>
                </a:cubicBez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/>
            <a:endParaRPr lang="en-US">
              <a:solidFill>
                <a:srgbClr val="3C3C41"/>
              </a:solidFill>
              <a:latin typeface="Segoe U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CD0A3F-9BB4-4D9A-8FCC-FE70A04B87AA}"/>
              </a:ext>
            </a:extLst>
          </p:cNvPr>
          <p:cNvSpPr/>
          <p:nvPr/>
        </p:nvSpPr>
        <p:spPr>
          <a:xfrm>
            <a:off x="455994" y="2102086"/>
            <a:ext cx="7454644" cy="2596851"/>
          </a:xfrm>
          <a:prstGeom prst="rect">
            <a:avLst/>
          </a:prstGeom>
        </p:spPr>
        <p:txBody>
          <a:bodyPr wrap="square" lIns="0" anchor="ctr" anchorCtr="0">
            <a:noAutofit/>
          </a:bodyPr>
          <a:lstStyle/>
          <a:p>
            <a:pPr defTabSz="914225">
              <a:spcBef>
                <a:spcPts val="600"/>
              </a:spcBef>
            </a:pPr>
            <a:r>
              <a:rPr lang="en-US" sz="2353" b="1">
                <a:solidFill>
                  <a:srgbClr val="0078D3"/>
                </a:solidFill>
                <a:latin typeface="Selawik Semibold" panose="020B0604020202020204" pitchFamily="34" charset="0"/>
              </a:rPr>
              <a:t>FastTrack for Azure </a:t>
            </a:r>
            <a:r>
              <a:rPr lang="en-US" sz="2353">
                <a:solidFill>
                  <a:srgbClr val="3C3C41"/>
                </a:solidFill>
                <a:latin typeface="Segoe UI"/>
              </a:rPr>
              <a:t>is a customer success program </a:t>
            </a:r>
            <a:br>
              <a:rPr lang="en-US" sz="2353">
                <a:solidFill>
                  <a:srgbClr val="3C3C41"/>
                </a:solidFill>
                <a:latin typeface="Segoe UI"/>
              </a:rPr>
            </a:br>
            <a:r>
              <a:rPr lang="en-US" sz="2353">
                <a:solidFill>
                  <a:srgbClr val="3C3C41"/>
                </a:solidFill>
                <a:latin typeface="Segoe UI"/>
              </a:rPr>
              <a:t>for organizations with cloud projects that enables </a:t>
            </a:r>
            <a:br>
              <a:rPr lang="en-US" sz="2353">
                <a:solidFill>
                  <a:srgbClr val="3C3C41"/>
                </a:solidFill>
                <a:latin typeface="Segoe UI"/>
              </a:rPr>
            </a:br>
            <a:r>
              <a:rPr lang="en-US" sz="2353">
                <a:solidFill>
                  <a:srgbClr val="3C3C41"/>
                </a:solidFill>
                <a:latin typeface="Segoe UI"/>
              </a:rPr>
              <a:t>the rapid, effective activations of solutions </a:t>
            </a:r>
          </a:p>
          <a:p>
            <a:pPr defTabSz="914225">
              <a:spcBef>
                <a:spcPts val="1176"/>
              </a:spcBef>
            </a:pPr>
            <a:r>
              <a:rPr lang="en-US" sz="2353" spc="-29">
                <a:solidFill>
                  <a:srgbClr val="3C3C41"/>
                </a:solidFill>
                <a:latin typeface="Segoe UI"/>
              </a:rPr>
              <a:t>It includes tailored guidance from Azure engineers that </a:t>
            </a:r>
            <a:r>
              <a:rPr lang="en-US" sz="2353">
                <a:solidFill>
                  <a:srgbClr val="3C3C41"/>
                </a:solidFill>
                <a:latin typeface="Segoe UI"/>
              </a:rPr>
              <a:t>leverages proven practices and architectural guides</a:t>
            </a:r>
          </a:p>
        </p:txBody>
      </p:sp>
      <p:sp>
        <p:nvSpPr>
          <p:cNvPr id="38" name="Freeform: Shape 37" descr="up arrow">
            <a:extLst>
              <a:ext uri="{FF2B5EF4-FFF2-40B4-BE49-F238E27FC236}">
                <a16:creationId xmlns:a16="http://schemas.microsoft.com/office/drawing/2014/main" id="{9C2408FD-9ABE-44C5-A0FA-B9DFB33DD1BB}"/>
              </a:ext>
            </a:extLst>
          </p:cNvPr>
          <p:cNvSpPr/>
          <p:nvPr/>
        </p:nvSpPr>
        <p:spPr bwMode="auto">
          <a:xfrm>
            <a:off x="9935375" y="3983041"/>
            <a:ext cx="522913" cy="2871364"/>
          </a:xfrm>
          <a:custGeom>
            <a:avLst/>
            <a:gdLst>
              <a:gd name="connsiteX0" fmla="*/ 266700 w 533399"/>
              <a:gd name="connsiteY0" fmla="*/ 0 h 2928941"/>
              <a:gd name="connsiteX1" fmla="*/ 533399 w 533399"/>
              <a:gd name="connsiteY1" fmla="*/ 398463 h 2928941"/>
              <a:gd name="connsiteX2" fmla="*/ 358139 w 533399"/>
              <a:gd name="connsiteY2" fmla="*/ 398463 h 2928941"/>
              <a:gd name="connsiteX3" fmla="*/ 358139 w 533399"/>
              <a:gd name="connsiteY3" fmla="*/ 2928941 h 2928941"/>
              <a:gd name="connsiteX4" fmla="*/ 175259 w 533399"/>
              <a:gd name="connsiteY4" fmla="*/ 2928941 h 2928941"/>
              <a:gd name="connsiteX5" fmla="*/ 175259 w 533399"/>
              <a:gd name="connsiteY5" fmla="*/ 398463 h 2928941"/>
              <a:gd name="connsiteX6" fmla="*/ 0 w 533399"/>
              <a:gd name="connsiteY6" fmla="*/ 398463 h 292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399" h="2928941">
                <a:moveTo>
                  <a:pt x="266700" y="0"/>
                </a:moveTo>
                <a:lnTo>
                  <a:pt x="533399" y="398463"/>
                </a:lnTo>
                <a:lnTo>
                  <a:pt x="358139" y="398463"/>
                </a:lnTo>
                <a:lnTo>
                  <a:pt x="358139" y="2928941"/>
                </a:lnTo>
                <a:lnTo>
                  <a:pt x="175259" y="2928941"/>
                </a:lnTo>
                <a:lnTo>
                  <a:pt x="175259" y="398463"/>
                </a:lnTo>
                <a:lnTo>
                  <a:pt x="0" y="398463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Freeform: Shape 39" descr="up arrow coming from right">
            <a:extLst>
              <a:ext uri="{FF2B5EF4-FFF2-40B4-BE49-F238E27FC236}">
                <a16:creationId xmlns:a16="http://schemas.microsoft.com/office/drawing/2014/main" id="{7A1113C0-D846-48BA-8008-1795594CADF4}"/>
              </a:ext>
            </a:extLst>
          </p:cNvPr>
          <p:cNvSpPr/>
          <p:nvPr/>
        </p:nvSpPr>
        <p:spPr bwMode="auto">
          <a:xfrm>
            <a:off x="10530656" y="3840083"/>
            <a:ext cx="1661343" cy="2110112"/>
          </a:xfrm>
          <a:custGeom>
            <a:avLst/>
            <a:gdLst>
              <a:gd name="connsiteX0" fmla="*/ 266700 w 1694656"/>
              <a:gd name="connsiteY0" fmla="*/ 0 h 2152424"/>
              <a:gd name="connsiteX1" fmla="*/ 533399 w 1694656"/>
              <a:gd name="connsiteY1" fmla="*/ 398463 h 2152424"/>
              <a:gd name="connsiteX2" fmla="*/ 363852 w 1694656"/>
              <a:gd name="connsiteY2" fmla="*/ 398463 h 2152424"/>
              <a:gd name="connsiteX3" fmla="*/ 363852 w 1694656"/>
              <a:gd name="connsiteY3" fmla="*/ 1436957 h 2152424"/>
              <a:gd name="connsiteX4" fmla="*/ 891993 w 1694656"/>
              <a:gd name="connsiteY4" fmla="*/ 1965098 h 2152424"/>
              <a:gd name="connsiteX5" fmla="*/ 1694656 w 1694656"/>
              <a:gd name="connsiteY5" fmla="*/ 1965098 h 2152424"/>
              <a:gd name="connsiteX6" fmla="*/ 1694656 w 1694656"/>
              <a:gd name="connsiteY6" fmla="*/ 2152424 h 2152424"/>
              <a:gd name="connsiteX7" fmla="*/ 865340 w 1694656"/>
              <a:gd name="connsiteY7" fmla="*/ 2152424 h 2152424"/>
              <a:gd name="connsiteX8" fmla="*/ 175259 w 1694656"/>
              <a:gd name="connsiteY8" fmla="*/ 1462343 h 2152424"/>
              <a:gd name="connsiteX9" fmla="*/ 175259 w 1694656"/>
              <a:gd name="connsiteY9" fmla="*/ 398463 h 2152424"/>
              <a:gd name="connsiteX10" fmla="*/ 0 w 1694656"/>
              <a:gd name="connsiteY10" fmla="*/ 398463 h 215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94656" h="2152424">
                <a:moveTo>
                  <a:pt x="266700" y="0"/>
                </a:moveTo>
                <a:lnTo>
                  <a:pt x="533399" y="398463"/>
                </a:lnTo>
                <a:lnTo>
                  <a:pt x="363852" y="398463"/>
                </a:lnTo>
                <a:lnTo>
                  <a:pt x="363852" y="1436957"/>
                </a:lnTo>
                <a:cubicBezTo>
                  <a:pt x="363852" y="1728641"/>
                  <a:pt x="600309" y="1965098"/>
                  <a:pt x="891993" y="1965098"/>
                </a:cubicBezTo>
                <a:lnTo>
                  <a:pt x="1694656" y="1965098"/>
                </a:lnTo>
                <a:lnTo>
                  <a:pt x="1694656" y="2152424"/>
                </a:lnTo>
                <a:lnTo>
                  <a:pt x="865340" y="2152424"/>
                </a:lnTo>
                <a:cubicBezTo>
                  <a:pt x="484219" y="2152424"/>
                  <a:pt x="175259" y="1843464"/>
                  <a:pt x="175259" y="1462343"/>
                </a:cubicBezTo>
                <a:lnTo>
                  <a:pt x="175259" y="398463"/>
                </a:lnTo>
                <a:lnTo>
                  <a:pt x="0" y="398463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9" name="Freeform: Shape 38" descr="up arrow coming from left">
            <a:extLst>
              <a:ext uri="{FF2B5EF4-FFF2-40B4-BE49-F238E27FC236}">
                <a16:creationId xmlns:a16="http://schemas.microsoft.com/office/drawing/2014/main" id="{CF283BC2-FF22-46F3-8816-195F3990006D}"/>
              </a:ext>
            </a:extLst>
          </p:cNvPr>
          <p:cNvSpPr/>
          <p:nvPr/>
        </p:nvSpPr>
        <p:spPr bwMode="auto">
          <a:xfrm>
            <a:off x="2332" y="3840083"/>
            <a:ext cx="9860673" cy="2110112"/>
          </a:xfrm>
          <a:custGeom>
            <a:avLst/>
            <a:gdLst>
              <a:gd name="connsiteX0" fmla="*/ 9791701 w 10058400"/>
              <a:gd name="connsiteY0" fmla="*/ 0 h 2152424"/>
              <a:gd name="connsiteX1" fmla="*/ 10058400 w 10058400"/>
              <a:gd name="connsiteY1" fmla="*/ 398463 h 2152424"/>
              <a:gd name="connsiteX2" fmla="*/ 9883141 w 10058400"/>
              <a:gd name="connsiteY2" fmla="*/ 398463 h 2152424"/>
              <a:gd name="connsiteX3" fmla="*/ 9883141 w 10058400"/>
              <a:gd name="connsiteY3" fmla="*/ 1462343 h 2152424"/>
              <a:gd name="connsiteX4" fmla="*/ 9193060 w 10058400"/>
              <a:gd name="connsiteY4" fmla="*/ 2152424 h 2152424"/>
              <a:gd name="connsiteX5" fmla="*/ 0 w 10058400"/>
              <a:gd name="connsiteY5" fmla="*/ 2152424 h 2152424"/>
              <a:gd name="connsiteX6" fmla="*/ 0 w 10058400"/>
              <a:gd name="connsiteY6" fmla="*/ 1965098 h 2152424"/>
              <a:gd name="connsiteX7" fmla="*/ 9166407 w 10058400"/>
              <a:gd name="connsiteY7" fmla="*/ 1965098 h 2152424"/>
              <a:gd name="connsiteX8" fmla="*/ 9694548 w 10058400"/>
              <a:gd name="connsiteY8" fmla="*/ 1436957 h 2152424"/>
              <a:gd name="connsiteX9" fmla="*/ 9694548 w 10058400"/>
              <a:gd name="connsiteY9" fmla="*/ 398463 h 2152424"/>
              <a:gd name="connsiteX10" fmla="*/ 9525001 w 10058400"/>
              <a:gd name="connsiteY10" fmla="*/ 398463 h 215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58400" h="2152424">
                <a:moveTo>
                  <a:pt x="9791701" y="0"/>
                </a:moveTo>
                <a:lnTo>
                  <a:pt x="10058400" y="398463"/>
                </a:lnTo>
                <a:lnTo>
                  <a:pt x="9883141" y="398463"/>
                </a:lnTo>
                <a:lnTo>
                  <a:pt x="9883141" y="1462343"/>
                </a:lnTo>
                <a:cubicBezTo>
                  <a:pt x="9883141" y="1843464"/>
                  <a:pt x="9574181" y="2152424"/>
                  <a:pt x="9193060" y="2152424"/>
                </a:cubicBezTo>
                <a:lnTo>
                  <a:pt x="0" y="2152424"/>
                </a:lnTo>
                <a:lnTo>
                  <a:pt x="0" y="1965098"/>
                </a:lnTo>
                <a:lnTo>
                  <a:pt x="9166407" y="1965098"/>
                </a:lnTo>
                <a:cubicBezTo>
                  <a:pt x="9458091" y="1965098"/>
                  <a:pt x="9694548" y="1728641"/>
                  <a:pt x="9694548" y="1436957"/>
                </a:cubicBezTo>
                <a:lnTo>
                  <a:pt x="9694548" y="398463"/>
                </a:lnTo>
                <a:lnTo>
                  <a:pt x="9525001" y="398463"/>
                </a:lnTo>
                <a:close/>
              </a:path>
            </a:pathLst>
          </a:cu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46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EBB0F-DD33-412A-B7BF-626C13BE8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Build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6A2C-8EFA-45E2-B290-8A67D57C9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8"/>
            <a:ext cx="10515600" cy="1603375"/>
          </a:xfrm>
        </p:spPr>
        <p:txBody>
          <a:bodyPr/>
          <a:lstStyle/>
          <a:p>
            <a:r>
              <a:rPr lang="en-US" dirty="0"/>
              <a:t>Assemble your components</a:t>
            </a:r>
          </a:p>
          <a:p>
            <a:r>
              <a:rPr lang="en-US" dirty="0"/>
              <a:t>Install </a:t>
            </a:r>
            <a:r>
              <a:rPr lang="en-US" dirty="0" err="1"/>
              <a:t>Raspian</a:t>
            </a:r>
            <a:r>
              <a:rPr lang="en-US" dirty="0"/>
              <a:t> with Noobs</a:t>
            </a:r>
          </a:p>
          <a:p>
            <a:pPr lvl="1"/>
            <a:r>
              <a:rPr lang="en-US" dirty="0">
                <a:hlinkClick r:id="rId2"/>
              </a:rPr>
              <a:t>https://projects.raspberrypi.org/en/projects/noobs-install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33757A4B-C01D-4E47-A0B6-DCF9AA142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1028"/>
            <a:ext cx="3936274" cy="2952206"/>
          </a:xfrm>
          <a:prstGeom prst="rect">
            <a:avLst/>
          </a:prstGeom>
        </p:spPr>
      </p:pic>
      <p:pic>
        <p:nvPicPr>
          <p:cNvPr id="7" name="Picture 6" descr="A close up of a computer&#10;&#10;Description automatically generated">
            <a:extLst>
              <a:ext uri="{FF2B5EF4-FFF2-40B4-BE49-F238E27FC236}">
                <a16:creationId xmlns:a16="http://schemas.microsoft.com/office/drawing/2014/main" id="{4419DB0F-C0A9-4CF9-BF33-899DAE948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66" y="3331028"/>
            <a:ext cx="3936274" cy="2952206"/>
          </a:xfrm>
          <a:prstGeom prst="rect">
            <a:avLst/>
          </a:prstGeom>
        </p:spPr>
      </p:pic>
      <p:pic>
        <p:nvPicPr>
          <p:cNvPr id="8" name="Picture 7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6F53B496-ED7F-44E8-A011-BB403BE3C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050" y="267331"/>
            <a:ext cx="1410295" cy="14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2033-7358-4B50-AE24-5D5766389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Setup Your Raspberry Pi IoT Edge Device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809B98-BC53-466E-B936-811027E6856D}"/>
              </a:ext>
            </a:extLst>
          </p:cNvPr>
          <p:cNvSpPr txBox="1"/>
          <p:nvPr/>
        </p:nvSpPr>
        <p:spPr>
          <a:xfrm>
            <a:off x="838200" y="1608083"/>
            <a:ext cx="9655464" cy="480131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nn-NO" dirty="0"/>
              <a:t>curl https://packages.microsoft.com/config/debian/stretch/multiarch/prod.list &gt; ./microsoft-prod.list</a:t>
            </a:r>
          </a:p>
          <a:p>
            <a:r>
              <a:rPr lang="en-US" dirty="0" err="1"/>
              <a:t>sudo</a:t>
            </a:r>
            <a:r>
              <a:rPr lang="en-US" dirty="0"/>
              <a:t> cp ./</a:t>
            </a:r>
            <a:r>
              <a:rPr lang="en-US" dirty="0" err="1"/>
              <a:t>microsoft-prod.list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sources.list.d</a:t>
            </a:r>
            <a:r>
              <a:rPr lang="en-US" dirty="0"/>
              <a:t>/</a:t>
            </a:r>
          </a:p>
          <a:p>
            <a:r>
              <a:rPr lang="en-US" dirty="0"/>
              <a:t>curl https://packages.microsoft.com/keys/microsoft.asc | </a:t>
            </a:r>
            <a:r>
              <a:rPr lang="en-US" dirty="0" err="1"/>
              <a:t>gpg</a:t>
            </a:r>
            <a:r>
              <a:rPr lang="en-US" dirty="0"/>
              <a:t> --</a:t>
            </a:r>
            <a:r>
              <a:rPr lang="en-US" dirty="0" err="1"/>
              <a:t>dearmor</a:t>
            </a:r>
            <a:r>
              <a:rPr lang="en-US" dirty="0"/>
              <a:t> &gt; </a:t>
            </a:r>
            <a:r>
              <a:rPr lang="en-US" dirty="0" err="1"/>
              <a:t>microsoft.gpg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cp ./</a:t>
            </a:r>
            <a:r>
              <a:rPr lang="en-US" dirty="0" err="1"/>
              <a:t>microsoft.gpg</a:t>
            </a:r>
            <a:r>
              <a:rPr lang="en-US" dirty="0"/>
              <a:t> /</a:t>
            </a:r>
            <a:r>
              <a:rPr lang="en-US" dirty="0" err="1"/>
              <a:t>etc</a:t>
            </a:r>
            <a:r>
              <a:rPr lang="en-US" dirty="0"/>
              <a:t>/apt/</a:t>
            </a:r>
            <a:r>
              <a:rPr lang="en-US" dirty="0" err="1"/>
              <a:t>trusted.gpg.d</a:t>
            </a:r>
            <a:r>
              <a:rPr lang="en-US" dirty="0"/>
              <a:t>/</a:t>
            </a:r>
          </a:p>
          <a:p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/>
              <a:t>curl -</a:t>
            </a:r>
            <a:r>
              <a:rPr lang="en-US" dirty="0" err="1"/>
              <a:t>fsSL</a:t>
            </a:r>
            <a:r>
              <a:rPr lang="en-US" dirty="0"/>
              <a:t> https://get.docker.com -o get-docker.sh</a:t>
            </a:r>
          </a:p>
          <a:p>
            <a:r>
              <a:rPr lang="en-US" dirty="0" err="1"/>
              <a:t>sh</a:t>
            </a:r>
            <a:r>
              <a:rPr lang="en-US" dirty="0"/>
              <a:t> get-docker.sh</a:t>
            </a:r>
          </a:p>
          <a:p>
            <a:r>
              <a:rPr lang="de-DE" dirty="0"/>
              <a:t>sudo usermod -aG docker $USER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libssl1.0.2</a:t>
            </a:r>
          </a:p>
          <a:p>
            <a:r>
              <a:rPr lang="en-US" dirty="0" err="1"/>
              <a:t>sudo</a:t>
            </a:r>
            <a:r>
              <a:rPr lang="en-US" dirty="0"/>
              <a:t> apt-get update</a:t>
            </a:r>
          </a:p>
          <a:p>
            <a:r>
              <a:rPr lang="en-US" dirty="0" err="1"/>
              <a:t>sudo</a:t>
            </a:r>
            <a:r>
              <a:rPr lang="en-US" dirty="0"/>
              <a:t> apt-get install </a:t>
            </a:r>
            <a:r>
              <a:rPr lang="en-US" dirty="0" err="1"/>
              <a:t>iotedge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nano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iotedge</a:t>
            </a:r>
            <a:r>
              <a:rPr lang="en-US" dirty="0"/>
              <a:t>/</a:t>
            </a:r>
            <a:r>
              <a:rPr lang="en-US" dirty="0" err="1"/>
              <a:t>config.yaml</a:t>
            </a:r>
            <a:r>
              <a:rPr lang="en-US" dirty="0"/>
              <a:t> (update the device connection string, save and close the file)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restart </a:t>
            </a:r>
            <a:r>
              <a:rPr lang="en-US" dirty="0" err="1"/>
              <a:t>iotedge</a:t>
            </a:r>
            <a:endParaRPr lang="en-US" dirty="0"/>
          </a:p>
          <a:p>
            <a:r>
              <a:rPr lang="en-US" dirty="0" err="1"/>
              <a:t>systemctl</a:t>
            </a:r>
            <a:r>
              <a:rPr lang="en-US" dirty="0"/>
              <a:t> status </a:t>
            </a:r>
            <a:r>
              <a:rPr lang="en-US" dirty="0" err="1"/>
              <a:t>iotedge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journalctl</a:t>
            </a:r>
            <a:r>
              <a:rPr lang="en-US" dirty="0"/>
              <a:t> -u </a:t>
            </a:r>
            <a:r>
              <a:rPr lang="en-US" dirty="0" err="1"/>
              <a:t>iotedge</a:t>
            </a:r>
            <a:r>
              <a:rPr lang="en-US" dirty="0"/>
              <a:t> --no-pager --no-full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iotedge</a:t>
            </a:r>
            <a:r>
              <a:rPr lang="en-US" dirty="0"/>
              <a:t> check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iotedge</a:t>
            </a:r>
            <a:r>
              <a:rPr lang="en-US" dirty="0"/>
              <a:t> list</a:t>
            </a:r>
          </a:p>
        </p:txBody>
      </p:sp>
      <p:pic>
        <p:nvPicPr>
          <p:cNvPr id="4" name="Picture 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307276AC-B4E2-4339-A13E-15C654F8C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050" y="267331"/>
            <a:ext cx="1410295" cy="14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7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8709-5E7E-457A-BD8C-F2A3C98C2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Setup Your Raspberry Pi IoT Edge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B2216-81C5-4E39-910B-295A94EE57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Note that we are using Docker as the container engine on the Raspberry Pi rather than Moby</a:t>
            </a:r>
          </a:p>
          <a:p>
            <a:r>
              <a:rPr lang="en-US" dirty="0"/>
              <a:t>Moby is the preferred container engine for Azure IoT Edge production deployments</a:t>
            </a:r>
          </a:p>
          <a:p>
            <a:r>
              <a:rPr lang="en-US" dirty="0"/>
              <a:t>However, the </a:t>
            </a:r>
            <a:r>
              <a:rPr lang="en-US" dirty="0" err="1"/>
              <a:t>moby</a:t>
            </a:r>
            <a:r>
              <a:rPr lang="en-US" dirty="0"/>
              <a:t>-engine package currently has a dependency on the </a:t>
            </a:r>
            <a:r>
              <a:rPr lang="en-US" dirty="0" err="1"/>
              <a:t>aufs-dkms</a:t>
            </a:r>
            <a:r>
              <a:rPr lang="en-US" dirty="0"/>
              <a:t> package which is not supported on </a:t>
            </a:r>
            <a:r>
              <a:rPr lang="en-US" dirty="0" err="1"/>
              <a:t>Raspian</a:t>
            </a:r>
            <a:endParaRPr lang="en-US" dirty="0"/>
          </a:p>
          <a:p>
            <a:r>
              <a:rPr lang="en-US" dirty="0"/>
              <a:t>The docker-</a:t>
            </a:r>
            <a:r>
              <a:rPr lang="en-US" dirty="0" err="1"/>
              <a:t>ce</a:t>
            </a:r>
            <a:r>
              <a:rPr lang="en-US" dirty="0"/>
              <a:t> package no longer has a dependency on </a:t>
            </a:r>
            <a:r>
              <a:rPr lang="en-US" dirty="0" err="1"/>
              <a:t>aufs-dkms</a:t>
            </a:r>
            <a:r>
              <a:rPr lang="en-US" dirty="0"/>
              <a:t> so we are using it on </a:t>
            </a:r>
            <a:r>
              <a:rPr lang="en-US" dirty="0" err="1"/>
              <a:t>Raspian</a:t>
            </a:r>
            <a:r>
              <a:rPr lang="en-US" dirty="0"/>
              <a:t> as our IoT Edge container engine</a:t>
            </a:r>
          </a:p>
          <a:p>
            <a:r>
              <a:rPr lang="en-US" dirty="0"/>
              <a:t>The Azure IoT Edge Security Daemon will warn you that you are not using the recommended container engine when you run the </a:t>
            </a:r>
            <a:r>
              <a:rPr lang="en-US" dirty="0" err="1"/>
              <a:t>iotedge</a:t>
            </a:r>
            <a:r>
              <a:rPr lang="en-US" dirty="0"/>
              <a:t> check command, but it will still run and execute your modules using Docker</a:t>
            </a:r>
          </a:p>
        </p:txBody>
      </p:sp>
      <p:pic>
        <p:nvPicPr>
          <p:cNvPr id="4" name="Picture 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A7D72412-DDFA-4D5A-A13D-065DF234E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050" y="267331"/>
            <a:ext cx="1410295" cy="14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2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75DD-0FBC-4332-91E7-3DE02855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55292-03D6-4448-8427-FC9AA54A2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Setup IoT Edge Devices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D44B5-7F55-4E0B-A4CB-34A874D3D8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102368" y="3598816"/>
            <a:ext cx="2689158" cy="222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4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CC05C-5DF5-4F57-9AAE-9DC0F645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Build and Push Your IoT Edge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A7C9C-AF35-4645-A356-107138834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Build your containers for the appropriate device architecture</a:t>
            </a:r>
          </a:p>
          <a:p>
            <a:pPr lvl="1"/>
            <a:r>
              <a:rPr lang="en-US" dirty="0"/>
              <a:t>Set the device architecture you wish to build for</a:t>
            </a:r>
          </a:p>
          <a:p>
            <a:pPr lvl="2"/>
            <a:r>
              <a:rPr lang="en-US" dirty="0"/>
              <a:t>Command Palette… (</a:t>
            </a:r>
            <a:r>
              <a:rPr lang="en-US" dirty="0" err="1"/>
              <a:t>Ctrl+Shift+P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Azure IoT Edge: Set Default Target Platform for Edge Solution</a:t>
            </a:r>
          </a:p>
          <a:p>
            <a:pPr lvl="2"/>
            <a:r>
              <a:rPr lang="en-US" dirty="0"/>
              <a:t>Select your target platform (default on Linux is amd64, for Raspberry Pi select arm32v7)</a:t>
            </a:r>
          </a:p>
          <a:p>
            <a:r>
              <a:rPr lang="en-US" dirty="0"/>
              <a:t>Push those containers to your container registry</a:t>
            </a:r>
          </a:p>
          <a:p>
            <a:pPr lvl="1"/>
            <a:r>
              <a:rPr lang="en-US" dirty="0"/>
              <a:t>Use the VS Code terminal to login to your container registry</a:t>
            </a:r>
          </a:p>
          <a:p>
            <a:pPr lvl="2"/>
            <a:r>
              <a:rPr lang="en-US" dirty="0"/>
              <a:t>docker login -u {user name} -p {password} {your container registry}</a:t>
            </a:r>
          </a:p>
          <a:p>
            <a:pPr lvl="1"/>
            <a:r>
              <a:rPr lang="en-US" dirty="0"/>
              <a:t>Build and Push your containers</a:t>
            </a:r>
          </a:p>
          <a:p>
            <a:pPr lvl="2"/>
            <a:r>
              <a:rPr lang="en-US" dirty="0"/>
              <a:t>Command Palette… (</a:t>
            </a:r>
            <a:r>
              <a:rPr lang="en-US" dirty="0" err="1"/>
              <a:t>Ctrl+Shift+P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Azure IoT Edge: Build and Push IoT Edge Solution</a:t>
            </a:r>
          </a:p>
          <a:p>
            <a:pPr lvl="1"/>
            <a:r>
              <a:rPr lang="en-US" dirty="0"/>
              <a:t>This process will generate a deployment manifest in the config folder for the selected architecture, build the containers, and push them to your container registry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5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614F-1191-4CBF-BD8F-6290825A5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Push for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51746-A42A-4A2B-863E-C3634950A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Executing the Azure IoT Edge: Build and Push IoT Edge Solution command and selecting the arm32v7 platform will result in an error on a 64-bit Linux OS because cross-platform compilation is not supported at this time</a:t>
            </a:r>
          </a:p>
          <a:p>
            <a:r>
              <a:rPr lang="en-US" dirty="0"/>
              <a:t>However you still need to run this command to generate the deployment manifest</a:t>
            </a:r>
          </a:p>
          <a:p>
            <a:r>
              <a:rPr lang="en-US" dirty="0"/>
              <a:t>You will need to build and push the containers from a Raspberry Pi device running Docker </a:t>
            </a:r>
          </a:p>
        </p:txBody>
      </p:sp>
      <p:pic>
        <p:nvPicPr>
          <p:cNvPr id="4" name="Picture 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0615E065-6D5E-47FF-A026-15625D9B8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050" y="267331"/>
            <a:ext cx="1410295" cy="14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40A7-FDC9-4640-86A6-8AAC3E3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Push for 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97150-F261-4B8C-B562-58ED23091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Copy the contents of your modules folder to your Raspberry Pi device running Docker</a:t>
            </a:r>
          </a:p>
          <a:p>
            <a:r>
              <a:rPr lang="en-US" dirty="0"/>
              <a:t>Execute a docker login command on your Raspberry Pi to authenticate to your container registry</a:t>
            </a:r>
          </a:p>
          <a:p>
            <a:r>
              <a:rPr lang="en-US" dirty="0"/>
              <a:t>Copy the docker commands that were generated by the Azure IoT Edge: Build and Push IoT Edge Solution from the VS Code terminal window to your Raspberry Pi</a:t>
            </a:r>
          </a:p>
          <a:p>
            <a:r>
              <a:rPr lang="en-US" dirty="0"/>
              <a:t>Adjust the paths in the commands to match the location where you copied the modules folder to on the Raspberry Pi</a:t>
            </a:r>
          </a:p>
          <a:p>
            <a:r>
              <a:rPr lang="en-US" dirty="0"/>
              <a:t>Execute the commands to build the containers and push them to your container registry</a:t>
            </a:r>
          </a:p>
        </p:txBody>
      </p:sp>
      <p:pic>
        <p:nvPicPr>
          <p:cNvPr id="4" name="Picture 3" descr="A picture containing drawing, window&#10;&#10;Description automatically generated">
            <a:extLst>
              <a:ext uri="{FF2B5EF4-FFF2-40B4-BE49-F238E27FC236}">
                <a16:creationId xmlns:a16="http://schemas.microsoft.com/office/drawing/2014/main" id="{C0F50E24-B82F-4910-A4BF-B5B6FA499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050" y="267331"/>
            <a:ext cx="1410295" cy="14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5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3C04E-972B-4CC7-841F-E05D8E0D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A453-7C75-4F38-B642-C08A067CD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and Push IoT Edge Solution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6D5403DB-DB19-463D-AD12-680EE91722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902" y="3267118"/>
            <a:ext cx="4305898" cy="2909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73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242E-B35C-43C7-A621-C6ECC6EF4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Deploy Your IoT Edge Solution to a Device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07972-A4AC-4B8C-86D8-6A204409E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your device</a:t>
            </a:r>
          </a:p>
          <a:p>
            <a:pPr lvl="1"/>
            <a:r>
              <a:rPr lang="en-US" dirty="0"/>
              <a:t>Right-click the device you wish to deploy to in the Azure IoT Hub explorer</a:t>
            </a:r>
          </a:p>
          <a:p>
            <a:pPr lvl="1"/>
            <a:r>
              <a:rPr lang="en-US" dirty="0"/>
              <a:t>Select Create Deployment for Single Device</a:t>
            </a:r>
          </a:p>
          <a:p>
            <a:r>
              <a:rPr lang="en-US" dirty="0"/>
              <a:t>Select your deployment manifest</a:t>
            </a:r>
          </a:p>
          <a:p>
            <a:pPr lvl="1"/>
            <a:r>
              <a:rPr lang="en-US"/>
              <a:t>On </a:t>
            </a:r>
            <a:r>
              <a:rPr lang="en-US" dirty="0"/>
              <a:t>the file explorer dialog drill into the config folder and select the deployment manifest that matches the target architecture of the device you are deploying to</a:t>
            </a:r>
          </a:p>
          <a:p>
            <a:pPr lvl="1"/>
            <a:r>
              <a:rPr lang="en-US" dirty="0"/>
              <a:t>Click the Select Edge Deployment Manifest</a:t>
            </a:r>
          </a:p>
          <a:p>
            <a:pPr lvl="1"/>
            <a:r>
              <a:rPr lang="en-US" dirty="0"/>
              <a:t>Azure IoT Hub deploys the modules identified in the deployment manifest to your IoT Edge device</a:t>
            </a:r>
          </a:p>
        </p:txBody>
      </p:sp>
    </p:spTree>
    <p:extLst>
      <p:ext uri="{BB962C8B-B14F-4D97-AF65-F5344CB8AC3E}">
        <p14:creationId xmlns:p14="http://schemas.microsoft.com/office/powerpoint/2010/main" val="382050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4C22C-2BB2-4581-998E-7496FDEA6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Your IoT Edge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C5709-3D09-49C1-BFAF-AA895F0E4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Azure IoT Edge runtime provides a built-in endpoint to allow you to remotely monitor the modules running on the device</a:t>
            </a:r>
          </a:p>
          <a:p>
            <a:pPr lvl="1"/>
            <a:r>
              <a:rPr lang="en-US" dirty="0"/>
              <a:t>Right-click the device you deployed your solution to in the Azure IoT Hub explorer</a:t>
            </a:r>
          </a:p>
          <a:p>
            <a:pPr lvl="1"/>
            <a:r>
              <a:rPr lang="en-US" dirty="0"/>
              <a:t>Select Start Monitoring Built-in Event Endpoint</a:t>
            </a:r>
          </a:p>
          <a:p>
            <a:pPr lvl="1"/>
            <a:r>
              <a:rPr lang="en-US" dirty="0"/>
              <a:t>IoT Edge messages from the remote device will begin streaming into the VS Code output window</a:t>
            </a:r>
          </a:p>
          <a:p>
            <a:pPr lvl="1"/>
            <a:r>
              <a:rPr lang="en-US" dirty="0"/>
              <a:t>When you are done monitoring the device you can select Stop endpoint monitoring in the VS Code notification bar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E7B758E-0E31-4111-AB2A-7C4C370815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6729" y="616263"/>
            <a:ext cx="771894" cy="77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7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BBDCF1B-FF9C-4576-80FD-AA38B5F5CB71}"/>
              </a:ext>
            </a:extLst>
          </p:cNvPr>
          <p:cNvGrpSpPr/>
          <p:nvPr/>
        </p:nvGrpSpPr>
        <p:grpSpPr>
          <a:xfrm>
            <a:off x="865" y="4535420"/>
            <a:ext cx="12190271" cy="2322094"/>
            <a:chOff x="882" y="4625867"/>
            <a:chExt cx="12434711" cy="236865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40476C-5A85-4CCF-9E85-AD5FF954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2" y="4625867"/>
              <a:ext cx="12434711" cy="2368657"/>
            </a:xfrm>
            <a:prstGeom prst="rect">
              <a:avLst/>
            </a:prstGeom>
            <a:solidFill>
              <a:srgbClr val="3C3C4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B5C60C8-A9B6-4A17-A89E-AAEEE528ED4D}"/>
                </a:ext>
              </a:extLst>
            </p:cNvPr>
            <p:cNvSpPr txBox="1"/>
            <p:nvPr/>
          </p:nvSpPr>
          <p:spPr>
            <a:xfrm>
              <a:off x="465138" y="4906609"/>
              <a:ext cx="39718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097069">
                <a:lnSpc>
                  <a:spcPct val="90000"/>
                </a:lnSpc>
                <a:spcBef>
                  <a:spcPts val="600"/>
                </a:spcBef>
              </a:pPr>
              <a:r>
                <a:rPr lang="en-US" sz="1961" b="1">
                  <a:solidFill>
                    <a:srgbClr val="50E6FF"/>
                  </a:solidFill>
                  <a:latin typeface="Segoe Pro Semibold" charset="0"/>
                </a:rPr>
                <a:t>What FastTrack for Azure provides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3F1DEE2-906D-4B18-BAD8-DD5400246D33}"/>
              </a:ext>
            </a:extLst>
          </p:cNvPr>
          <p:cNvGrpSpPr/>
          <p:nvPr/>
        </p:nvGrpSpPr>
        <p:grpSpPr>
          <a:xfrm>
            <a:off x="-11457" y="1519567"/>
            <a:ext cx="12190271" cy="2322094"/>
            <a:chOff x="-11688" y="1549540"/>
            <a:chExt cx="12434711" cy="23686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14D58A-B3A4-4CFD-8DDA-3167E03DC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11688" y="1549540"/>
              <a:ext cx="12434711" cy="2368657"/>
            </a:xfrm>
            <a:prstGeom prst="rect">
              <a:avLst/>
            </a:prstGeom>
            <a:solidFill>
              <a:srgbClr val="E9E9E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C797A7F-878B-4E7F-B764-A879085A06A4}"/>
                </a:ext>
              </a:extLst>
            </p:cNvPr>
            <p:cNvSpPr txBox="1"/>
            <p:nvPr/>
          </p:nvSpPr>
          <p:spPr>
            <a:xfrm>
              <a:off x="673482" y="1708475"/>
              <a:ext cx="1932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1097069">
                <a:lnSpc>
                  <a:spcPct val="90000"/>
                </a:lnSpc>
                <a:spcBef>
                  <a:spcPts val="600"/>
                </a:spcBef>
              </a:pPr>
              <a:r>
                <a:rPr lang="en-US" sz="1961" b="1">
                  <a:solidFill>
                    <a:srgbClr val="0078D3"/>
                  </a:solidFill>
                  <a:latin typeface="Segoe Pro Semibold" charset="0"/>
                </a:rPr>
                <a:t>How you benefit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3AB04B-A26D-481E-8E56-6D65F9880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995" y="620827"/>
            <a:ext cx="11306469" cy="403079"/>
          </a:xfrm>
        </p:spPr>
        <p:txBody>
          <a:bodyPr/>
          <a:lstStyle/>
          <a:p>
            <a:r>
              <a:rPr lang="en-US"/>
              <a:t>FastTrack for Azure summary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88990-95EB-4555-913E-41175E150E1F}"/>
              </a:ext>
            </a:extLst>
          </p:cNvPr>
          <p:cNvSpPr txBox="1"/>
          <p:nvPr/>
        </p:nvSpPr>
        <p:spPr>
          <a:xfrm>
            <a:off x="419905" y="5365917"/>
            <a:ext cx="3739366" cy="8244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192" fontAlgn="b">
              <a:lnSpc>
                <a:spcPct val="90000"/>
              </a:lnSpc>
              <a:spcBef>
                <a:spcPts val="600"/>
              </a:spcBef>
            </a:pPr>
            <a:r>
              <a:rPr lang="en-US" sz="1961" spc="-10">
                <a:ln w="3175">
                  <a:noFill/>
                </a:ln>
                <a:solidFill>
                  <a:srgbClr val="50E6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DISCOVERY</a:t>
            </a:r>
          </a:p>
          <a:p>
            <a:pPr algn="ctr" defTabSz="914192" fontAlgn="t">
              <a:lnSpc>
                <a:spcPct val="90000"/>
              </a:lnSpc>
              <a:spcBef>
                <a:spcPts val="600"/>
              </a:spcBef>
            </a:pPr>
            <a:r>
              <a:rPr lang="en-US" sz="1568">
                <a:solidFill>
                  <a:srgbClr val="FFFFFF"/>
                </a:solidFill>
                <a:latin typeface="Segoe UI"/>
              </a:rPr>
              <a:t>Help defining your business vision </a:t>
            </a:r>
            <a:br>
              <a:rPr lang="en-US" sz="1568">
                <a:solidFill>
                  <a:srgbClr val="FFFFFF"/>
                </a:solidFill>
                <a:latin typeface="Segoe UI"/>
              </a:rPr>
            </a:br>
            <a:r>
              <a:rPr lang="en-US" sz="1568">
                <a:solidFill>
                  <a:srgbClr val="FFFFFF"/>
                </a:solidFill>
                <a:latin typeface="Segoe UI"/>
              </a:rPr>
              <a:t>and goals and assessing your </a:t>
            </a:r>
            <a:br>
              <a:rPr lang="en-US" sz="1568">
                <a:solidFill>
                  <a:srgbClr val="FFFFFF"/>
                </a:solidFill>
                <a:latin typeface="Segoe UI"/>
              </a:rPr>
            </a:br>
            <a:r>
              <a:rPr lang="en-US" sz="1568">
                <a:solidFill>
                  <a:srgbClr val="FFFFFF"/>
                </a:solidFill>
                <a:latin typeface="Segoe UI"/>
              </a:rPr>
              <a:t>architectural needs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1AB420-0715-4B1E-932E-2AEC7F39F85C}"/>
              </a:ext>
            </a:extLst>
          </p:cNvPr>
          <p:cNvSpPr txBox="1"/>
          <p:nvPr/>
        </p:nvSpPr>
        <p:spPr>
          <a:xfrm>
            <a:off x="4327981" y="5332419"/>
            <a:ext cx="3739366" cy="8244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192" fontAlgn="b">
              <a:lnSpc>
                <a:spcPct val="90000"/>
              </a:lnSpc>
              <a:spcBef>
                <a:spcPts val="600"/>
              </a:spcBef>
            </a:pPr>
            <a:r>
              <a:rPr lang="en-US" sz="1961" spc="-10">
                <a:ln w="3175">
                  <a:noFill/>
                </a:ln>
                <a:solidFill>
                  <a:srgbClr val="50E6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SOLUTION ENABLEMENT</a:t>
            </a:r>
          </a:p>
          <a:p>
            <a:pPr algn="ctr" defTabSz="914192" fontAlgn="t">
              <a:lnSpc>
                <a:spcPct val="90000"/>
              </a:lnSpc>
              <a:spcBef>
                <a:spcPts val="600"/>
              </a:spcBef>
            </a:pPr>
            <a:r>
              <a:rPr lang="en-US" sz="1568">
                <a:solidFill>
                  <a:srgbClr val="FFFFFF"/>
                </a:solidFill>
                <a:latin typeface="Segoe UI"/>
              </a:rPr>
              <a:t>Proven practices, design principles, </a:t>
            </a:r>
            <a:br>
              <a:rPr lang="en-US" sz="1568">
                <a:solidFill>
                  <a:srgbClr val="FFFFFF"/>
                </a:solidFill>
                <a:latin typeface="Segoe UI"/>
              </a:rPr>
            </a:br>
            <a:r>
              <a:rPr lang="en-US" sz="1568">
                <a:solidFill>
                  <a:srgbClr val="FFFFFF"/>
                </a:solidFill>
                <a:latin typeface="Segoe UI"/>
              </a:rPr>
              <a:t>and tools for your business applications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762EE9-4CBF-42AB-A921-DC655B811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192775" y="5102725"/>
            <a:ext cx="0" cy="1620607"/>
          </a:xfrm>
          <a:prstGeom prst="line">
            <a:avLst/>
          </a:prstGeom>
          <a:noFill/>
          <a:ln w="28575" cap="rnd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806A604-388F-41EE-873B-18ED95414247}"/>
              </a:ext>
            </a:extLst>
          </p:cNvPr>
          <p:cNvSpPr txBox="1"/>
          <p:nvPr/>
        </p:nvSpPr>
        <p:spPr>
          <a:xfrm>
            <a:off x="8439447" y="5082196"/>
            <a:ext cx="3739366" cy="990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192" fontAlgn="t">
              <a:lnSpc>
                <a:spcPct val="90000"/>
              </a:lnSpc>
              <a:spcBef>
                <a:spcPts val="600"/>
              </a:spcBef>
            </a:pPr>
            <a:r>
              <a:rPr lang="en-US" sz="1961" spc="-10">
                <a:ln w="3175">
                  <a:noFill/>
                </a:ln>
                <a:solidFill>
                  <a:srgbClr val="50E6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DEPLOYMENT</a:t>
            </a:r>
          </a:p>
          <a:p>
            <a:pPr algn="ctr" defTabSz="914192" fontAlgn="t">
              <a:lnSpc>
                <a:spcPct val="90000"/>
              </a:lnSpc>
              <a:spcBef>
                <a:spcPts val="600"/>
              </a:spcBef>
            </a:pPr>
            <a:r>
              <a:rPr lang="en-US" sz="1568">
                <a:solidFill>
                  <a:srgbClr val="FFFFFF"/>
                </a:solidFill>
                <a:latin typeface="Segoe UI"/>
              </a:rPr>
              <a:t>Collaboration with your </a:t>
            </a:r>
            <a:br>
              <a:rPr lang="en-US" sz="1568">
                <a:solidFill>
                  <a:srgbClr val="FFFFFF"/>
                </a:solidFill>
                <a:latin typeface="Segoe UI"/>
              </a:rPr>
            </a:br>
            <a:r>
              <a:rPr lang="en-US" sz="1568">
                <a:solidFill>
                  <a:srgbClr val="FFFFFF"/>
                </a:solidFill>
                <a:latin typeface="Segoe UI"/>
              </a:rPr>
              <a:t>in-house resources and partners </a:t>
            </a:r>
            <a:br>
              <a:rPr lang="en-US" sz="1568">
                <a:solidFill>
                  <a:srgbClr val="FFFFFF"/>
                </a:solidFill>
                <a:latin typeface="Segoe UI"/>
              </a:rPr>
            </a:br>
            <a:r>
              <a:rPr lang="en-US" sz="1568">
                <a:solidFill>
                  <a:srgbClr val="FFFFFF"/>
                </a:solidFill>
                <a:latin typeface="Segoe UI"/>
              </a:rPr>
              <a:t>to successfully deploy your </a:t>
            </a:r>
            <a:br>
              <a:rPr lang="en-US" sz="1568">
                <a:solidFill>
                  <a:srgbClr val="FFFFFF"/>
                </a:solidFill>
                <a:latin typeface="Segoe UI"/>
              </a:rPr>
            </a:br>
            <a:r>
              <a:rPr lang="en-US" sz="1568">
                <a:solidFill>
                  <a:srgbClr val="FFFFFF"/>
                </a:solidFill>
                <a:latin typeface="Segoe UI"/>
              </a:rPr>
              <a:t>Azure solutions to production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B40CEB1-6A37-4D8D-8004-A32B2D4AC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26437" y="5028955"/>
            <a:ext cx="0" cy="1620607"/>
          </a:xfrm>
          <a:prstGeom prst="line">
            <a:avLst/>
          </a:prstGeom>
          <a:noFill/>
          <a:ln w="28575" cap="rnd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E1519B11-B0A0-4D7D-8503-AC2675E73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43" y="2254012"/>
            <a:ext cx="530785" cy="5307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E34BFB-D50F-4C10-B87E-B4CAE833B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1344" y="2254012"/>
            <a:ext cx="530785" cy="5307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300E38-5809-493B-A707-606E5FEFE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894" y="2254012"/>
            <a:ext cx="530785" cy="530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252DCB-B900-496F-A31C-160BE7DE4CEE}"/>
              </a:ext>
            </a:extLst>
          </p:cNvPr>
          <p:cNvSpPr txBox="1"/>
          <p:nvPr/>
        </p:nvSpPr>
        <p:spPr>
          <a:xfrm>
            <a:off x="624790" y="2976897"/>
            <a:ext cx="3738091" cy="3954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92" fontAlgn="t">
              <a:lnSpc>
                <a:spcPct val="90000"/>
              </a:lnSpc>
              <a:spcBef>
                <a:spcPts val="600"/>
              </a:spcBef>
            </a:pPr>
            <a:r>
              <a:rPr lang="en-US" sz="1568">
                <a:solidFill>
                  <a:srgbClr val="3C3C41"/>
                </a:solidFill>
                <a:latin typeface="Segoe UI"/>
              </a:rPr>
              <a:t>Get direct assistance </a:t>
            </a:r>
            <a:br>
              <a:rPr lang="en-US" sz="1568">
                <a:solidFill>
                  <a:srgbClr val="3C3C41"/>
                </a:solidFill>
                <a:latin typeface="Segoe UI"/>
              </a:rPr>
            </a:br>
            <a:r>
              <a:rPr lang="en-US" sz="1568">
                <a:solidFill>
                  <a:srgbClr val="3C3C41"/>
                </a:solidFill>
                <a:latin typeface="Segoe UI"/>
              </a:rPr>
              <a:t>from Azure Engineers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369F91-061C-47E4-8ABF-EC2D87C8B09C}"/>
              </a:ext>
            </a:extLst>
          </p:cNvPr>
          <p:cNvSpPr txBox="1"/>
          <p:nvPr/>
        </p:nvSpPr>
        <p:spPr>
          <a:xfrm>
            <a:off x="4431241" y="2976897"/>
            <a:ext cx="3738091" cy="3954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92" fontAlgn="t">
              <a:lnSpc>
                <a:spcPct val="90000"/>
              </a:lnSpc>
              <a:spcBef>
                <a:spcPts val="600"/>
              </a:spcBef>
            </a:pPr>
            <a:r>
              <a:rPr lang="en-US" sz="1568">
                <a:solidFill>
                  <a:srgbClr val="3C3C41"/>
                </a:solidFill>
                <a:latin typeface="Segoe UI"/>
              </a:rPr>
              <a:t>Learn how to develop </a:t>
            </a:r>
            <a:br>
              <a:rPr lang="en-US" sz="1568">
                <a:solidFill>
                  <a:srgbClr val="3C3C41"/>
                </a:solidFill>
                <a:latin typeface="Segoe UI"/>
              </a:rPr>
            </a:br>
            <a:r>
              <a:rPr lang="en-US" sz="1568">
                <a:solidFill>
                  <a:srgbClr val="3C3C41"/>
                </a:solidFill>
                <a:latin typeface="Segoe UI"/>
              </a:rPr>
              <a:t>successful Azure deployments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FCCF39-F1AB-4A08-AC78-42495CEFF624}"/>
              </a:ext>
            </a:extLst>
          </p:cNvPr>
          <p:cNvSpPr txBox="1"/>
          <p:nvPr/>
        </p:nvSpPr>
        <p:spPr>
          <a:xfrm>
            <a:off x="8237691" y="2976897"/>
            <a:ext cx="3738091" cy="39543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 defTabSz="914192" fontAlgn="t">
              <a:lnSpc>
                <a:spcPct val="90000"/>
              </a:lnSpc>
              <a:spcBef>
                <a:spcPts val="600"/>
              </a:spcBef>
            </a:pPr>
            <a:r>
              <a:rPr lang="en-US" sz="1568">
                <a:solidFill>
                  <a:srgbClr val="3C3C41"/>
                </a:solidFill>
                <a:latin typeface="Segoe UI"/>
              </a:rPr>
              <a:t>Accelerate deployment </a:t>
            </a:r>
            <a:br>
              <a:rPr lang="en-US" sz="1568">
                <a:solidFill>
                  <a:srgbClr val="3C3C41"/>
                </a:solidFill>
                <a:latin typeface="Segoe UI"/>
              </a:rPr>
            </a:br>
            <a:r>
              <a:rPr lang="en-US" sz="1568">
                <a:solidFill>
                  <a:srgbClr val="3C3C41"/>
                </a:solidFill>
                <a:latin typeface="Segoe UI"/>
              </a:rPr>
              <a:t>of Azure solutions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C859A0-C293-4882-BAEB-48F7A97C7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206362" y="2046328"/>
            <a:ext cx="0" cy="1620607"/>
          </a:xfrm>
          <a:prstGeom prst="line">
            <a:avLst/>
          </a:prstGeom>
          <a:noFill/>
          <a:ln w="28575" cap="rnd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86416A-E04D-4B81-855B-FB48B7A60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203474" y="2046328"/>
            <a:ext cx="0" cy="1620607"/>
          </a:xfrm>
          <a:prstGeom prst="line">
            <a:avLst/>
          </a:prstGeom>
          <a:noFill/>
          <a:ln w="28575" cap="rnd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DCAA7FA-A8DE-4C17-AF4B-5AC8A32C45CC}"/>
              </a:ext>
            </a:extLst>
          </p:cNvPr>
          <p:cNvSpPr/>
          <p:nvPr/>
        </p:nvSpPr>
        <p:spPr bwMode="auto">
          <a:xfrm>
            <a:off x="-5729" y="4176865"/>
            <a:ext cx="12203458" cy="73694"/>
          </a:xfrm>
          <a:prstGeom prst="rect">
            <a:avLst/>
          </a:prstGeom>
          <a:solidFill>
            <a:srgbClr val="50E6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B009-CB7D-4FE6-A270-E1CE6AD1B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28DF-450C-4D30-8BAD-7A2ECDBD2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 and monitor your IoT Edge 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0A7B0-8E8B-444E-81AC-5CBB1D5421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214260" y="3535726"/>
            <a:ext cx="2641237" cy="264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0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3B51-E23B-419C-991F-83356F60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IoT Edge Devices as Transparent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DD57A-1302-48BC-8FC3-F6E8DD8F4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Devices that could theoretically connect to Azure IoT Hub can connect to an IoT Edge device acting as a gateway</a:t>
            </a:r>
          </a:p>
          <a:p>
            <a:pPr lvl="1"/>
            <a:r>
              <a:rPr lang="en-US" dirty="0"/>
              <a:t>These devices are referred to as “leaf” devices and are typically not capable of hosting the IoT Edge runtime</a:t>
            </a:r>
          </a:p>
          <a:p>
            <a:pPr lvl="1"/>
            <a:r>
              <a:rPr lang="en-US" dirty="0"/>
              <a:t>They communicate with IoT Hub using one of the other available SDKs such as the IoT device client SDK</a:t>
            </a:r>
          </a:p>
          <a:p>
            <a:r>
              <a:rPr lang="en-US" dirty="0"/>
              <a:t>IoT Edge Hub acts as a local proxy for the IoT Hub and exposes the same protocol endpoints as the IoT Hub</a:t>
            </a:r>
          </a:p>
          <a:p>
            <a:r>
              <a:rPr lang="en-US" dirty="0"/>
              <a:t>Leaf devices can communicate with IoT Hub through the IoT Edge device without being aware they are communicating with the cloud via a gateway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2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C9DA4-1D9B-48C6-B4E2-1E54A85A4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IoT Edge Gateways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915FF-2F8E-4595-92FF-80CBD027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53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Analytics at the edge</a:t>
            </a:r>
          </a:p>
          <a:p>
            <a:pPr lvl="1"/>
            <a:r>
              <a:rPr lang="en-US" dirty="0"/>
              <a:t>Process data locally from downstream devices to find and react to insights without sending full-fidelity telemetry to the cloud</a:t>
            </a:r>
          </a:p>
          <a:p>
            <a:r>
              <a:rPr lang="en-US" dirty="0"/>
              <a:t>Downstream device isolation</a:t>
            </a:r>
          </a:p>
          <a:p>
            <a:pPr lvl="1"/>
            <a:r>
              <a:rPr lang="en-US" dirty="0"/>
              <a:t>Shield all downstream devices from exposure to the internet</a:t>
            </a:r>
          </a:p>
          <a:p>
            <a:r>
              <a:rPr lang="en-US" dirty="0"/>
              <a:t>Connection multiplexing</a:t>
            </a:r>
          </a:p>
          <a:p>
            <a:pPr lvl="1"/>
            <a:r>
              <a:rPr lang="en-US" dirty="0"/>
              <a:t>Downstream devices connecting to IoT Hub through an IoT Edge device use the same underlying connection</a:t>
            </a:r>
          </a:p>
          <a:p>
            <a:r>
              <a:rPr lang="en-US" dirty="0"/>
              <a:t>Traffic smoothing</a:t>
            </a:r>
          </a:p>
          <a:p>
            <a:pPr lvl="1"/>
            <a:r>
              <a:rPr lang="en-US" dirty="0"/>
              <a:t>IoT Edge will automatically implement exponential </a:t>
            </a:r>
            <a:r>
              <a:rPr lang="en-US" dirty="0" err="1"/>
              <a:t>backoff</a:t>
            </a:r>
            <a:r>
              <a:rPr lang="en-US" dirty="0"/>
              <a:t> if IoT Hub throttles traffic and will persist messages locally</a:t>
            </a:r>
          </a:p>
          <a:p>
            <a:r>
              <a:rPr lang="en-US" dirty="0"/>
              <a:t>Offline support</a:t>
            </a:r>
          </a:p>
          <a:p>
            <a:pPr lvl="1"/>
            <a:r>
              <a:rPr lang="en-US" dirty="0"/>
              <a:t>The IoT Edge device will store messages and twin updates that cannot be delivered to the IoT Hub</a:t>
            </a:r>
          </a:p>
        </p:txBody>
      </p:sp>
    </p:spTree>
    <p:extLst>
      <p:ext uri="{BB962C8B-B14F-4D97-AF65-F5344CB8AC3E}">
        <p14:creationId xmlns:p14="http://schemas.microsoft.com/office/powerpoint/2010/main" val="23745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8BD61-7190-4F6F-850A-A6B828B57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Configure an IoT Edge Device as a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7763A-FFCF-4C1B-B64D-7FBB27469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143"/>
            <a:ext cx="10515600" cy="454889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Requirements</a:t>
            </a:r>
          </a:p>
          <a:p>
            <a:pPr lvl="1"/>
            <a:r>
              <a:rPr lang="en-US" dirty="0"/>
              <a:t>The gateway device needs to securely connect to downstream devices</a:t>
            </a:r>
          </a:p>
          <a:p>
            <a:pPr lvl="1"/>
            <a:r>
              <a:rPr lang="en-US" dirty="0"/>
              <a:t>Must be able to receive communication from downstream devices</a:t>
            </a:r>
          </a:p>
          <a:p>
            <a:pPr lvl="1"/>
            <a:r>
              <a:rPr lang="en-US" dirty="0"/>
              <a:t>Must be able to route messages to the proper destination</a:t>
            </a:r>
          </a:p>
          <a:p>
            <a:pPr lvl="1"/>
            <a:r>
              <a:rPr lang="en-US" dirty="0"/>
              <a:t>The downstream device </a:t>
            </a:r>
            <a:r>
              <a:rPr lang="en-US" u="sng" dirty="0"/>
              <a:t>cannot</a:t>
            </a:r>
            <a:r>
              <a:rPr lang="en-US" dirty="0"/>
              <a:t> be an IoT Edge enabled device</a:t>
            </a:r>
          </a:p>
          <a:p>
            <a:r>
              <a:rPr lang="en-US" dirty="0"/>
              <a:t>Secure communication is achieved through public key infrastructure (PKI) and X.509 certificates</a:t>
            </a:r>
          </a:p>
          <a:p>
            <a:r>
              <a:rPr lang="en-US" dirty="0"/>
              <a:t>Open the following ports to allow communication</a:t>
            </a:r>
          </a:p>
          <a:p>
            <a:pPr lvl="1"/>
            <a:r>
              <a:rPr lang="en-US" dirty="0"/>
              <a:t>8883 (MQTT)</a:t>
            </a:r>
          </a:p>
          <a:p>
            <a:pPr lvl="1"/>
            <a:r>
              <a:rPr lang="en-US" dirty="0"/>
              <a:t>5671 (AMQP)</a:t>
            </a:r>
          </a:p>
          <a:p>
            <a:pPr lvl="1"/>
            <a:r>
              <a:rPr lang="en-US" dirty="0"/>
              <a:t>443 (SSL)</a:t>
            </a:r>
          </a:p>
          <a:p>
            <a:r>
              <a:rPr lang="en-US" dirty="0"/>
              <a:t>Adjust message routes in the deployment manifest to route messages sent from downstream devices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20370-A9AC-4C1E-B730-B6196795017E}"/>
              </a:ext>
            </a:extLst>
          </p:cNvPr>
          <p:cNvSpPr txBox="1"/>
          <p:nvPr/>
        </p:nvSpPr>
        <p:spPr>
          <a:xfrm>
            <a:off x="838200" y="5837806"/>
            <a:ext cx="1095178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"</a:t>
            </a:r>
            <a:r>
              <a:rPr lang="en-US" dirty="0" err="1"/>
              <a:t>leafDeviceToGatewayModule</a:t>
            </a:r>
            <a:r>
              <a:rPr lang="en-US" dirty="0"/>
              <a:t>":"FROM /messages/* </a:t>
            </a:r>
            <a:r>
              <a:rPr lang="en-US" dirty="0">
                <a:highlight>
                  <a:srgbClr val="FFFF00"/>
                </a:highlight>
              </a:rPr>
              <a:t>WHERE NOT IS_DEFINED($</a:t>
            </a:r>
            <a:r>
              <a:rPr lang="en-US" dirty="0" err="1">
                <a:highlight>
                  <a:srgbClr val="FFFF00"/>
                </a:highlight>
              </a:rPr>
              <a:t>connectionModuleId</a:t>
            </a:r>
            <a:r>
              <a:rPr lang="en-US" dirty="0">
                <a:highlight>
                  <a:srgbClr val="FFFF00"/>
                </a:highlight>
              </a:rPr>
              <a:t>)</a:t>
            </a:r>
            <a:r>
              <a:rPr lang="en-US" dirty="0"/>
              <a:t> INTO </a:t>
            </a:r>
            <a:r>
              <a:rPr lang="en-US" dirty="0" err="1"/>
              <a:t>BrokeredEndpoint</a:t>
            </a:r>
            <a:r>
              <a:rPr lang="en-US" dirty="0"/>
              <a:t>(\"/modules/</a:t>
            </a:r>
            <a:r>
              <a:rPr lang="en-US" dirty="0" err="1"/>
              <a:t>gatewaymodule</a:t>
            </a:r>
            <a:r>
              <a:rPr lang="en-US" dirty="0"/>
              <a:t>/inputs/input1\")"</a:t>
            </a:r>
          </a:p>
        </p:txBody>
      </p:sp>
    </p:spTree>
    <p:extLst>
      <p:ext uri="{BB962C8B-B14F-4D97-AF65-F5344CB8AC3E}">
        <p14:creationId xmlns:p14="http://schemas.microsoft.com/office/powerpoint/2010/main" val="361349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AD62A-8A5E-4D2E-A9E0-E9003FB5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Connect a Leaf Device to the IoT Edge Gateway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32BF0-8F29-4253-87FE-7E53E09A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leaf device must be registered with IoT Hub and have its own device identity</a:t>
            </a:r>
          </a:p>
          <a:p>
            <a:r>
              <a:rPr lang="en-US" dirty="0"/>
              <a:t>When registering the leaf device with IoT Hub specify the IoT Edge device as its parent device</a:t>
            </a:r>
          </a:p>
          <a:p>
            <a:r>
              <a:rPr lang="en-US" dirty="0"/>
              <a:t>Modify the connection string used by the leaf device’s application to connect to IoT Hub to connect to the IoT Edge gateway instead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GatewayHostName</a:t>
            </a:r>
            <a:r>
              <a:rPr lang="en-US" dirty="0"/>
              <a:t> value can be obtained from the </a:t>
            </a:r>
            <a:r>
              <a:rPr lang="en-US" dirty="0" err="1"/>
              <a:t>config.yaml</a:t>
            </a:r>
            <a:r>
              <a:rPr lang="en-US" dirty="0"/>
              <a:t> file on the IoT Edge device</a:t>
            </a:r>
          </a:p>
          <a:p>
            <a:r>
              <a:rPr lang="en-US" dirty="0"/>
              <a:t>Install the root CA certificate from the IoT Edge device on the leaf device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7B8C2C-17A1-4307-A1A7-CC2B558AE945}"/>
              </a:ext>
            </a:extLst>
          </p:cNvPr>
          <p:cNvSpPr txBox="1"/>
          <p:nvPr/>
        </p:nvSpPr>
        <p:spPr>
          <a:xfrm>
            <a:off x="838200" y="3854147"/>
            <a:ext cx="10515600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HostName</a:t>
            </a:r>
            <a:r>
              <a:rPr lang="en-US" dirty="0"/>
              <a:t>=</a:t>
            </a:r>
            <a:r>
              <a:rPr lang="en-US" dirty="0" err="1"/>
              <a:t>myiothub.azure-devices.net;DeviceId</a:t>
            </a:r>
            <a:r>
              <a:rPr lang="en-US" dirty="0"/>
              <a:t>=</a:t>
            </a:r>
            <a:r>
              <a:rPr lang="en-US" dirty="0" err="1"/>
              <a:t>leafDevice;SharedAccessKey</a:t>
            </a:r>
            <a:r>
              <a:rPr lang="en-US" dirty="0"/>
              <a:t>=</a:t>
            </a:r>
            <a:r>
              <a:rPr lang="en-US" dirty="0" err="1"/>
              <a:t>xxxyyyzzz;</a:t>
            </a:r>
            <a:r>
              <a:rPr lang="en-US" dirty="0" err="1">
                <a:highlight>
                  <a:srgbClr val="FFFF00"/>
                </a:highlight>
              </a:rPr>
              <a:t>GatewayHostName</a:t>
            </a:r>
            <a:r>
              <a:rPr lang="en-US" dirty="0">
                <a:highlight>
                  <a:srgbClr val="FFFF00"/>
                </a:highlight>
              </a:rPr>
              <a:t>=</a:t>
            </a:r>
            <a:r>
              <a:rPr lang="en-US" dirty="0" err="1">
                <a:highlight>
                  <a:srgbClr val="FFFF00"/>
                </a:highlight>
              </a:rPr>
              <a:t>iotedgeGateway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4718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7041B-458D-408C-89B0-19BDC95E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C3394-71AE-4F68-9D00-633210DC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 IoT Edge device as a transparent gateway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E28B6-CD8D-43FE-9426-03F3AB01B8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7948716" y="2906816"/>
            <a:ext cx="3405084" cy="34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4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A3B5-B5A7-4DA6-9C79-2E49BFFE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DBE19-71CB-4263-92DB-E5C2CCA3A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IoT Edge provides a powerful, easy-to-use platform for building edge computing solutions</a:t>
            </a:r>
          </a:p>
          <a:p>
            <a:r>
              <a:rPr lang="en-US" dirty="0"/>
              <a:t>Visual Studio Code and associated extensions for Azure IoT and Azure IoT Edge provide a comprehensive development environment for building, testing, and deploying Azure IoT Edge solutions</a:t>
            </a:r>
          </a:p>
          <a:p>
            <a:r>
              <a:rPr lang="en-US" dirty="0"/>
              <a:t>Raspberry Pi offers a great micro computing platform for hosting Azure IoT Edge solutions</a:t>
            </a:r>
          </a:p>
          <a:p>
            <a:r>
              <a:rPr lang="en-US" dirty="0"/>
              <a:t>Transparent gateways allows IoT leaf devices to leverage Azure IoT Edge devices as gateways to Azure IoT Hub </a:t>
            </a:r>
          </a:p>
        </p:txBody>
      </p:sp>
    </p:spTree>
    <p:extLst>
      <p:ext uri="{BB962C8B-B14F-4D97-AF65-F5344CB8AC3E}">
        <p14:creationId xmlns:p14="http://schemas.microsoft.com/office/powerpoint/2010/main" val="14926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D4AED-EC8F-44E2-9A8F-949FDE6C8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and Samples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45142-475F-4E08-979B-087DB3C6C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https://github.com/nimccoll/Live360IoTEdge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28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722C-AB3F-4CB9-BA57-3C7CFCA5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6826A-B0F8-41E1-A6B7-10FECE2C0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Edge Computing? (</a:t>
            </a:r>
            <a:r>
              <a:rPr lang="en-US" dirty="0">
                <a:hlinkClick r:id="rId2"/>
              </a:rPr>
              <a:t>https://www.ge.com/digital/blog/what-edge-computing</a:t>
            </a:r>
            <a:r>
              <a:rPr lang="en-US" dirty="0"/>
              <a:t>)</a:t>
            </a:r>
          </a:p>
          <a:p>
            <a:r>
              <a:rPr lang="en-US" dirty="0"/>
              <a:t>Edge Computing and IoT (</a:t>
            </a:r>
            <a:r>
              <a:rPr lang="en-US" dirty="0">
                <a:hlinkClick r:id="rId3"/>
              </a:rPr>
              <a:t>https://www.i-scoop.eu/internet-of-things-guide/edge-computing-iot/</a:t>
            </a:r>
            <a:r>
              <a:rPr lang="en-US" dirty="0"/>
              <a:t>)</a:t>
            </a:r>
          </a:p>
          <a:p>
            <a:r>
              <a:rPr lang="en-US" dirty="0"/>
              <a:t>Understand the Azure IoT Edge Runtime (</a:t>
            </a:r>
            <a:r>
              <a:rPr lang="en-US" dirty="0">
                <a:hlinkClick r:id="rId4"/>
              </a:rPr>
              <a:t>https://docs.microsoft.com/en-us/azure/iot-edge/iot-edge-runtime</a:t>
            </a:r>
            <a:r>
              <a:rPr lang="en-US" dirty="0"/>
              <a:t>)</a:t>
            </a:r>
          </a:p>
          <a:p>
            <a:r>
              <a:rPr lang="en-US" dirty="0"/>
              <a:t>Debug IoT Edge modules with Visual Studio Code (</a:t>
            </a:r>
            <a:r>
              <a:rPr lang="en-US" dirty="0">
                <a:hlinkClick r:id="rId5"/>
              </a:rPr>
              <a:t>https://docs.microsoft.com/en-us/azure/iot-edge/how-to-vs-code-develop-module</a:t>
            </a:r>
            <a:r>
              <a:rPr lang="en-US" dirty="0"/>
              <a:t>)</a:t>
            </a:r>
          </a:p>
          <a:p>
            <a:r>
              <a:rPr lang="en-US" dirty="0"/>
              <a:t>Install </a:t>
            </a:r>
            <a:r>
              <a:rPr lang="en-US" dirty="0" err="1"/>
              <a:t>Raspian</a:t>
            </a:r>
            <a:r>
              <a:rPr lang="en-US" dirty="0"/>
              <a:t> with Noobs (</a:t>
            </a:r>
            <a:r>
              <a:rPr lang="en-US" dirty="0">
                <a:hlinkClick r:id="rId6"/>
              </a:rPr>
              <a:t>https://projects.raspberrypi.org/en/projects/noobs-install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1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7722C-AB3F-4CB9-BA57-3C7CFCA5D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6826A-B0F8-41E1-A6B7-10FECE2C0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 Docker on Raspberry Pi (</a:t>
            </a:r>
            <a:r>
              <a:rPr lang="en-US" dirty="0">
                <a:hlinkClick r:id="rId3"/>
              </a:rPr>
              <a:t>https://linuxize.com/post/how-to-install-and-use-docker-on-raspberry-pi/</a:t>
            </a:r>
            <a:r>
              <a:rPr lang="en-US" dirty="0"/>
              <a:t>)</a:t>
            </a:r>
          </a:p>
          <a:p>
            <a:r>
              <a:rPr lang="en-US" dirty="0"/>
              <a:t>Install the IoT Edge Runtime on Linux (</a:t>
            </a:r>
            <a:r>
              <a:rPr lang="en-US" dirty="0">
                <a:hlinkClick r:id="rId4"/>
              </a:rPr>
              <a:t>https://docs.microsoft.com/en-us/azure/iot-edge/how-to-install-iot-edge-linux</a:t>
            </a:r>
            <a:r>
              <a:rPr lang="en-US" dirty="0"/>
              <a:t>)</a:t>
            </a:r>
          </a:p>
          <a:p>
            <a:r>
              <a:rPr lang="en-US" dirty="0"/>
              <a:t>Build and Deploy An IoT Edge Solution (</a:t>
            </a:r>
            <a:r>
              <a:rPr lang="en-US" dirty="0">
                <a:hlinkClick r:id="rId5"/>
              </a:rPr>
              <a:t>https://docs.microsoft.com/en-us/azure/iot-edge/tutorial-csharp-module</a:t>
            </a:r>
            <a:r>
              <a:rPr lang="en-US" dirty="0"/>
              <a:t>)</a:t>
            </a:r>
          </a:p>
          <a:p>
            <a:r>
              <a:rPr lang="en-US" dirty="0"/>
              <a:t>Configure an IoT Edge Device as a Transparent Gateway (</a:t>
            </a:r>
            <a:r>
              <a:rPr lang="en-US" dirty="0">
                <a:hlinkClick r:id="rId6"/>
              </a:rPr>
              <a:t>https://docs.microsoft.com/en-us/azure/iot-edge/how-to-create-transparent-gateway</a:t>
            </a:r>
            <a:r>
              <a:rPr lang="en-US" dirty="0"/>
              <a:t>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58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7BA6-0DC7-4498-AD7B-E3D2BBD4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0A08-B69E-44C4-952A-BD032167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Edge Computing and Azure IoT Edge</a:t>
            </a:r>
          </a:p>
          <a:p>
            <a:r>
              <a:rPr lang="en-US" dirty="0"/>
              <a:t>Configure your development environment to build IoT Edge solutions</a:t>
            </a:r>
          </a:p>
          <a:p>
            <a:r>
              <a:rPr lang="en-US" dirty="0"/>
              <a:t>Turn a Raspberry Pi into an IoT Edge device</a:t>
            </a:r>
          </a:p>
          <a:p>
            <a:r>
              <a:rPr lang="en-US" dirty="0"/>
              <a:t>Deploy an IoT Edge solution to a Raspberry Pi</a:t>
            </a:r>
          </a:p>
          <a:p>
            <a:r>
              <a:rPr lang="en-US" dirty="0"/>
              <a:t>IoT Edge devices as transparent gateways</a:t>
            </a:r>
          </a:p>
        </p:txBody>
      </p:sp>
    </p:spTree>
    <p:extLst>
      <p:ext uri="{BB962C8B-B14F-4D97-AF65-F5344CB8AC3E}">
        <p14:creationId xmlns:p14="http://schemas.microsoft.com/office/powerpoint/2010/main" val="135112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7BA6-0DC7-4498-AD7B-E3D2BBD4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80A08-B69E-44C4-952A-BD032167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increase in IoT devices is producing a massive amount of data to be computed in cloud data centers</a:t>
            </a:r>
          </a:p>
          <a:p>
            <a:r>
              <a:rPr lang="en-US" dirty="0"/>
              <a:t>Despite improvements in network technology data centers cannot guarantee acceptable transfer rates and response times</a:t>
            </a:r>
          </a:p>
          <a:p>
            <a:r>
              <a:rPr lang="en-US" dirty="0"/>
              <a:t>Leverage computing infrastructure close to the source of the data to perform tasks and provide services on behalf of the cloud including</a:t>
            </a:r>
          </a:p>
          <a:p>
            <a:pPr lvl="1"/>
            <a:r>
              <a:rPr lang="en-US" dirty="0"/>
              <a:t>Content caching</a:t>
            </a:r>
          </a:p>
          <a:p>
            <a:pPr lvl="1"/>
            <a:r>
              <a:rPr lang="en-US" dirty="0"/>
              <a:t>Service delivery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IoT management</a:t>
            </a:r>
          </a:p>
        </p:txBody>
      </p:sp>
    </p:spTree>
    <p:extLst>
      <p:ext uri="{BB962C8B-B14F-4D97-AF65-F5344CB8AC3E}">
        <p14:creationId xmlns:p14="http://schemas.microsoft.com/office/powerpoint/2010/main" val="83641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5D10-4712-4273-9122-069BCF9DB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Azure IoT Edge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924B6-B394-4222-9FA9-AB24B78CD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Move cloud analytics and custom business logic to devices</a:t>
            </a:r>
          </a:p>
          <a:p>
            <a:endParaRPr lang="en-US" dirty="0"/>
          </a:p>
          <a:p>
            <a:r>
              <a:rPr lang="en-US" dirty="0"/>
              <a:t>Package your business logic into containers</a:t>
            </a:r>
          </a:p>
          <a:p>
            <a:endParaRPr lang="en-US" dirty="0"/>
          </a:p>
          <a:p>
            <a:r>
              <a:rPr lang="en-US" dirty="0"/>
              <a:t>Deploy those containers to any of your devices</a:t>
            </a:r>
          </a:p>
          <a:p>
            <a:endParaRPr lang="en-US" dirty="0"/>
          </a:p>
          <a:p>
            <a:r>
              <a:rPr lang="en-US" dirty="0"/>
              <a:t>Monitor from the cloud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F30C5-F378-4A8C-AC1B-BEDD95751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314" y="4830967"/>
            <a:ext cx="621846" cy="62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CCE2E-60A8-4426-8056-C1A99FFE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1064" y="1713226"/>
            <a:ext cx="658425" cy="554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A3A5A-0CE1-434C-B5D6-BCDD62061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115" y="2421988"/>
            <a:ext cx="1130056" cy="1130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DAF3EF-D462-496E-A0CC-9A59B56BB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842" y="3664443"/>
            <a:ext cx="968950" cy="802505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5969B1C7-F68F-4FDF-A2B3-152E948361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8104" y="452557"/>
            <a:ext cx="1008599" cy="7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FD51-9977-46D8-A2A3-CFF41A85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Edge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0D8E-23A5-42FC-BA5A-7106ABFC64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Edge Modules</a:t>
            </a:r>
          </a:p>
          <a:p>
            <a:pPr lvl="1"/>
            <a:r>
              <a:rPr lang="en-US" dirty="0"/>
              <a:t>Containers that run Azure services, third-party services, or your own code</a:t>
            </a:r>
          </a:p>
          <a:p>
            <a:pPr lvl="1"/>
            <a:r>
              <a:rPr lang="en-US" dirty="0"/>
              <a:t>Deployed to IoT Edge devices and execute locally on those devices</a:t>
            </a:r>
          </a:p>
          <a:p>
            <a:r>
              <a:rPr lang="en-US" dirty="0"/>
              <a:t>IoT Edge Runtime</a:t>
            </a:r>
          </a:p>
          <a:p>
            <a:pPr lvl="1"/>
            <a:r>
              <a:rPr lang="en-US" dirty="0"/>
              <a:t>Runs on each IoT Edge device and manages the modules deployed to each device</a:t>
            </a:r>
          </a:p>
          <a:p>
            <a:r>
              <a:rPr lang="en-US" dirty="0"/>
              <a:t>Cloud-based management and monitoring interface</a:t>
            </a:r>
          </a:p>
          <a:p>
            <a:pPr lvl="1"/>
            <a:r>
              <a:rPr lang="en-US" dirty="0"/>
              <a:t>Remotely monitor and manage IoT Edge devices</a:t>
            </a:r>
          </a:p>
        </p:txBody>
      </p:sp>
    </p:spTree>
    <p:extLst>
      <p:ext uri="{BB962C8B-B14F-4D97-AF65-F5344CB8AC3E}">
        <p14:creationId xmlns:p14="http://schemas.microsoft.com/office/powerpoint/2010/main" val="5259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7E0A-998F-45A9-B691-B0508B4B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Edge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C7312-756E-4C37-A582-33A5BD320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Implemented as Docker compatible containers</a:t>
            </a:r>
          </a:p>
          <a:p>
            <a:r>
              <a:rPr lang="en-US" dirty="0"/>
              <a:t>Create a pipeline of data processing by configuring multiple modules to communicate with one another</a:t>
            </a:r>
          </a:p>
          <a:p>
            <a:r>
              <a:rPr lang="en-US" dirty="0"/>
              <a:t>Azure services such as Azure Functions, Azure Stream Analytics, and Azure ML can be run on premises via Azure IoT Edge</a:t>
            </a:r>
          </a:p>
          <a:p>
            <a:r>
              <a:rPr lang="en-US" dirty="0"/>
              <a:t>Supports Linux and Windows</a:t>
            </a:r>
          </a:p>
          <a:p>
            <a:r>
              <a:rPr lang="en-US" dirty="0"/>
              <a:t>Supports Java, </a:t>
            </a:r>
            <a:r>
              <a:rPr lang="en-US" dirty="0" err="1"/>
              <a:t>.Net</a:t>
            </a:r>
            <a:r>
              <a:rPr lang="en-US" dirty="0"/>
              <a:t> Core 2.0, Node.js, C, and Python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801E4FC-7FC9-4FF5-9620-F1AFAF0E4D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3146" y="575195"/>
            <a:ext cx="1226334" cy="9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3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0d61fd27-16f3-4e62-b230-91c42095ca84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30285DADC3E4095CAA236D586DB2B" ma:contentTypeVersion="16" ma:contentTypeDescription="Create a new document." ma:contentTypeScope="" ma:versionID="d1405ca12cd4b3ded7816550408c3ece">
  <xsd:schema xmlns:xsd="http://www.w3.org/2001/XMLSchema" xmlns:xs="http://www.w3.org/2001/XMLSchema" xmlns:p="http://schemas.microsoft.com/office/2006/metadata/properties" xmlns:ns1="http://schemas.microsoft.com/sharepoint/v3" xmlns:ns3="f823c946-8ade-4116-afb7-15c819ac013b" xmlns:ns4="0d61fd27-16f3-4e62-b230-91c42095ca84" targetNamespace="http://schemas.microsoft.com/office/2006/metadata/properties" ma:root="true" ma:fieldsID="755bf53ddc637b154ff0a42961b84f8a" ns1:_="" ns3:_="" ns4:_="">
    <xsd:import namespace="http://schemas.microsoft.com/sharepoint/v3"/>
    <xsd:import namespace="f823c946-8ade-4116-afb7-15c819ac013b"/>
    <xsd:import namespace="0d61fd27-16f3-4e62-b230-91c42095ca8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DateTaken" minOccurs="0"/>
                <xsd:element ref="ns4:MediaServiceAutoTags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23c946-8ade-4116-afb7-15c819ac013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internalName="SharingHintHash" ma:readOnly="true">
      <xsd:simpleType>
        <xsd:restriction base="dms:Text"/>
      </xsd:simpleType>
    </xsd:element>
    <xsd:element name="LastSharedByUser" ma:index="15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6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61fd27-16f3-4e62-b230-91c42095ca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7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8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DD881E-85B4-4EC0-9295-01F6EC62B8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A6C126-5857-45EB-BB79-950A236914F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0d61fd27-16f3-4e62-b230-91c42095ca84"/>
  </ds:schemaRefs>
</ds:datastoreItem>
</file>

<file path=customXml/itemProps3.xml><?xml version="1.0" encoding="utf-8"?>
<ds:datastoreItem xmlns:ds="http://schemas.openxmlformats.org/officeDocument/2006/customXml" ds:itemID="{7B4EDA95-B04D-4F1B-B4AD-88CFE018BD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823c946-8ade-4116-afb7-15c819ac013b"/>
    <ds:schemaRef ds:uri="0d61fd27-16f3-4e62-b230-91c42095ca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Live3602019</Template>
  <TotalTime>6912</TotalTime>
  <Words>3855</Words>
  <Application>Microsoft Office PowerPoint</Application>
  <PresentationFormat>Widescreen</PresentationFormat>
  <Paragraphs>389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Arial Bold</vt:lpstr>
      <vt:lpstr>Calibri</vt:lpstr>
      <vt:lpstr>Segoe Pro Semibold</vt:lpstr>
      <vt:lpstr>Segoe UI</vt:lpstr>
      <vt:lpstr>Segoe UI Semibold</vt:lpstr>
      <vt:lpstr>Selawik Semibold</vt:lpstr>
      <vt:lpstr>Times New Roman</vt:lpstr>
      <vt:lpstr>Wingdings</vt:lpstr>
      <vt:lpstr>Office Theme</vt:lpstr>
      <vt:lpstr>Live! 360 2018</vt:lpstr>
      <vt:lpstr>Dynamics 365</vt:lpstr>
      <vt:lpstr>PowerPoint Presentation</vt:lpstr>
      <vt:lpstr>About Me</vt:lpstr>
      <vt:lpstr>What is FastTrack for Azure?</vt:lpstr>
      <vt:lpstr>FastTrack for Azure summary</vt:lpstr>
      <vt:lpstr>Agenda</vt:lpstr>
      <vt:lpstr>Edge Computing</vt:lpstr>
      <vt:lpstr>Azure IoT Edge</vt:lpstr>
      <vt:lpstr>Azure IoT Edge Components</vt:lpstr>
      <vt:lpstr>IoT Edge Modules</vt:lpstr>
      <vt:lpstr>IoT Edge Runtime</vt:lpstr>
      <vt:lpstr>Cloud-based Management and Monitoring</vt:lpstr>
      <vt:lpstr>IoT Edge Hub</vt:lpstr>
      <vt:lpstr>IoT Edge Agent</vt:lpstr>
      <vt:lpstr>Module Communication</vt:lpstr>
      <vt:lpstr>Deployment Manifest</vt:lpstr>
      <vt:lpstr>Demo</vt:lpstr>
      <vt:lpstr>IoT Edge Agent Module Twin ($edgeAgent)</vt:lpstr>
      <vt:lpstr>IoT Edge Hub Module Twin ($edgeHub)</vt:lpstr>
      <vt:lpstr>Setup Your IoT Edge Development Environment</vt:lpstr>
      <vt:lpstr>Setup Your IoT Edge Development Environment</vt:lpstr>
      <vt:lpstr>Demo</vt:lpstr>
      <vt:lpstr>Create Your First IoT Edge Solution</vt:lpstr>
      <vt:lpstr>Create an IoT Edge Device</vt:lpstr>
      <vt:lpstr>Debug Your First IoT Edge Solution</vt:lpstr>
      <vt:lpstr>Debug Your First IoT Edge Solution</vt:lpstr>
      <vt:lpstr>Demo</vt:lpstr>
      <vt:lpstr>General IoT Edge Device Setup</vt:lpstr>
      <vt:lpstr>Setup Your Ubuntu 18.04 IoT Edge Device</vt:lpstr>
      <vt:lpstr>Raspberry Pi Components</vt:lpstr>
      <vt:lpstr>Raspberry Pi Build Out</vt:lpstr>
      <vt:lpstr>Setup Your Raspberry Pi IoT Edge Device</vt:lpstr>
      <vt:lpstr>Setup Your Raspberry Pi IoT Edge Device</vt:lpstr>
      <vt:lpstr>Demo</vt:lpstr>
      <vt:lpstr>Build and Push Your IoT Edge Solution</vt:lpstr>
      <vt:lpstr>Build and Push for Raspberry Pi</vt:lpstr>
      <vt:lpstr>Build and Push for Raspberry Pi</vt:lpstr>
      <vt:lpstr>Demo</vt:lpstr>
      <vt:lpstr>Deploy Your IoT Edge Solution to a Device</vt:lpstr>
      <vt:lpstr>Monitor Your IoT Edge Solution</vt:lpstr>
      <vt:lpstr>Demo</vt:lpstr>
      <vt:lpstr>IoT Edge Devices as Transparent Gateways</vt:lpstr>
      <vt:lpstr>Benefits of IoT Edge Gateways</vt:lpstr>
      <vt:lpstr>Configure an IoT Edge Device as a Gateway</vt:lpstr>
      <vt:lpstr>Connect a Leaf Device to the IoT Edge Gateway</vt:lpstr>
      <vt:lpstr>Demo</vt:lpstr>
      <vt:lpstr>Summary</vt:lpstr>
      <vt:lpstr>Content and Samples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Edge of Tomorrow</dc:title>
  <dc:creator>Nicholas McCollum</dc:creator>
  <cp:lastModifiedBy>Nicholas McCollum</cp:lastModifiedBy>
  <cp:revision>4</cp:revision>
  <dcterms:created xsi:type="dcterms:W3CDTF">2019-08-21T14:04:10Z</dcterms:created>
  <dcterms:modified xsi:type="dcterms:W3CDTF">2019-11-21T15:09:50Z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nimccoll@microsoft.com</vt:lpwstr>
  </property>
  <property fmtid="{D5CDD505-2E9C-101B-9397-08002B2CF9AE}" pid="5" name="MSIP_Label_f42aa342-8706-4288-bd11-ebb85995028c_SetDate">
    <vt:lpwstr>2019-08-21T14:27:02.6949966Z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9fee7e83-b3e2-4c23-a58f-dfa0833712ea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0x010100F5930285DADC3E4095CAA236D586DB2B</vt:lpwstr>
  </property>
</Properties>
</file>